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  <p:sldMasterId id="2147483695" r:id="rId3"/>
  </p:sldMasterIdLst>
  <p:notesMasterIdLst>
    <p:notesMasterId r:id="rId16"/>
  </p:notesMasterIdLst>
  <p:sldIdLst>
    <p:sldId id="256" r:id="rId4"/>
    <p:sldId id="287" r:id="rId5"/>
    <p:sldId id="259" r:id="rId6"/>
    <p:sldId id="267" r:id="rId7"/>
    <p:sldId id="288" r:id="rId8"/>
    <p:sldId id="289" r:id="rId9"/>
    <p:sldId id="290" r:id="rId10"/>
    <p:sldId id="291" r:id="rId11"/>
    <p:sldId id="292" r:id="rId12"/>
    <p:sldId id="293" r:id="rId13"/>
    <p:sldId id="295" r:id="rId14"/>
    <p:sldId id="286" r:id="rId15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7"/>
      <p:bold r:id="rId18"/>
      <p:italic r:id="rId19"/>
      <p:boldItalic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  <p:embeddedFont>
      <p:font typeface="Fira Sans Extra Condensed" panose="020B0604020202020204" charset="0"/>
      <p:regular r:id="rId25"/>
      <p:bold r:id="rId26"/>
      <p:italic r:id="rId27"/>
      <p:boldItalic r:id="rId28"/>
    </p:embeddedFont>
    <p:embeddedFont>
      <p:font typeface="Oxygen" panose="020B0604020202020204" charset="0"/>
      <p:regular r:id="rId29"/>
      <p:bold r:id="rId30"/>
    </p:embeddedFont>
    <p:embeddedFont>
      <p:font typeface="Comfortaa Medium" panose="020B0604020202020204" charset="0"/>
      <p:regular r:id="rId31"/>
      <p:bold r:id="rId32"/>
    </p:embeddedFont>
    <p:embeddedFont>
      <p:font typeface="Nunito" panose="020B0604020202020204" charset="0"/>
      <p:regular r:id="rId33"/>
      <p:bold r:id="rId34"/>
      <p:italic r:id="rId35"/>
      <p:boldItalic r:id="rId36"/>
    </p:embeddedFont>
    <p:embeddedFont>
      <p:font typeface="Montserrat ExtraBold" panose="020B0604020202020204" charset="0"/>
      <p:bold r:id="rId37"/>
      <p:boldItalic r:id="rId38"/>
    </p:embeddedFont>
    <p:embeddedFont>
      <p:font typeface="Mali" panose="020B0604020202020204" charset="0"/>
      <p:regular r:id="rId39"/>
      <p:bold r:id="rId40"/>
      <p:italic r:id="rId41"/>
      <p:boldItalic r:id="rId42"/>
    </p:embeddedFont>
    <p:embeddedFont>
      <p:font typeface="Fira Sans" panose="020B0604020202020204" charset="0"/>
      <p:regular r:id="rId43"/>
      <p:bold r:id="rId44"/>
      <p:italic r:id="rId45"/>
      <p:boldItalic r:id="rId46"/>
    </p:embeddedFont>
    <p:embeddedFont>
      <p:font typeface="Mali Medium" panose="020B0604020202020204" charset="0"/>
      <p:regular r:id="rId47"/>
      <p:bold r:id="rId48"/>
      <p:italic r:id="rId49"/>
      <p:boldItalic r:id="rId50"/>
    </p:embeddedFont>
    <p:embeddedFont>
      <p:font typeface="Comfortaa" panose="020B0604020202020204" charset="0"/>
      <p:regular r:id="rId51"/>
      <p:bold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862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51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40" autoAdjust="0"/>
    <p:restoredTop sz="94660"/>
  </p:normalViewPr>
  <p:slideViewPr>
    <p:cSldViewPr snapToGrid="0">
      <p:cViewPr varScale="1">
        <p:scale>
          <a:sx n="92" d="100"/>
          <a:sy n="92" d="100"/>
        </p:scale>
        <p:origin x="72" y="162"/>
      </p:cViewPr>
      <p:guideLst>
        <p:guide orient="horz" pos="86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font" Target="fonts/font26.fntdata"/><Relationship Id="rId47" Type="http://schemas.openxmlformats.org/officeDocument/2006/relationships/font" Target="fonts/font31.fntdata"/><Relationship Id="rId50" Type="http://schemas.openxmlformats.org/officeDocument/2006/relationships/font" Target="fonts/font34.fntdata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font" Target="fonts/font29.fntdata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font" Target="fonts/font28.fntdata"/><Relationship Id="rId52" Type="http://schemas.openxmlformats.org/officeDocument/2006/relationships/font" Target="fonts/font3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font" Target="fonts/font27.fntdata"/><Relationship Id="rId48" Type="http://schemas.openxmlformats.org/officeDocument/2006/relationships/font" Target="fonts/font32.fntdata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font" Target="fonts/font35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46" Type="http://schemas.openxmlformats.org/officeDocument/2006/relationships/font" Target="fonts/font30.fntdata"/><Relationship Id="rId20" Type="http://schemas.openxmlformats.org/officeDocument/2006/relationships/font" Target="fonts/font4.fntdata"/><Relationship Id="rId41" Type="http://schemas.openxmlformats.org/officeDocument/2006/relationships/font" Target="fonts/font25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49" Type="http://schemas.openxmlformats.org/officeDocument/2006/relationships/font" Target="fonts/font3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99c8b17bea_0_2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99c8b17bea_0_2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9a66b6eb23_0_1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9a66b6eb23_0_1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g9a66b6eb23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" name="Google Shape;1386;g9a66b6eb23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g101af6e839d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9" name="Google Shape;1799;g101af6e839d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4374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017d9b385e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017d9b385e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708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955700" y="1335041"/>
            <a:ext cx="3519000" cy="19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955700" y="3239500"/>
            <a:ext cx="37311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 rot="-546">
            <a:off x="2683643" y="3516288"/>
            <a:ext cx="37767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71188" y="1074650"/>
            <a:ext cx="6609900" cy="23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855401" y="274475"/>
            <a:ext cx="1705200" cy="17052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-1724259">
            <a:off x="315785" y="1683179"/>
            <a:ext cx="452995" cy="452995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1722653">
            <a:off x="2362952" y="4875547"/>
            <a:ext cx="437145" cy="43714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1723737">
            <a:off x="8486705" y="3388820"/>
            <a:ext cx="1030444" cy="1030444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28547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316663" y="1761300"/>
            <a:ext cx="4414800" cy="12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1412518" y="1761300"/>
            <a:ext cx="1796700" cy="1620900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 rot="467">
            <a:off x="3316675" y="3067750"/>
            <a:ext cx="44148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2123250" y="4186400"/>
            <a:ext cx="1943100" cy="19431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468700" y="-468525"/>
            <a:ext cx="1247700" cy="1247700"/>
          </a:xfrm>
          <a:prstGeom prst="donut">
            <a:avLst>
              <a:gd name="adj" fmla="val 25000"/>
            </a:avLst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468700" y="540000"/>
            <a:ext cx="444300" cy="4443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8555425" y="2188950"/>
            <a:ext cx="1247700" cy="1247700"/>
          </a:xfrm>
          <a:prstGeom prst="donut">
            <a:avLst>
              <a:gd name="adj" fmla="val 25000"/>
            </a:avLst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637775" y="3436650"/>
            <a:ext cx="241500" cy="241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428175" y="4053050"/>
            <a:ext cx="771600" cy="771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86627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700006" scaled="0"/>
        </a:gra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720000" y="595950"/>
            <a:ext cx="7704000" cy="3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8" name="Google Shape;2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66681" y="2031750"/>
            <a:ext cx="866298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/>
          <p:nvPr/>
        </p:nvSpPr>
        <p:spPr>
          <a:xfrm rot="10800000">
            <a:off x="341150" y="-733831"/>
            <a:ext cx="1482300" cy="1482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 rot="3675020">
            <a:off x="204649" y="284259"/>
            <a:ext cx="394192" cy="394192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1940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700006" scaled="0"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1721600" y="2005975"/>
            <a:ext cx="96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2"/>
          </p:nvPr>
        </p:nvSpPr>
        <p:spPr>
          <a:xfrm>
            <a:off x="6454950" y="3595375"/>
            <a:ext cx="969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3"/>
          </p:nvPr>
        </p:nvSpPr>
        <p:spPr>
          <a:xfrm>
            <a:off x="3118200" y="1563776"/>
            <a:ext cx="2907600" cy="1249500"/>
          </a:xfrm>
          <a:prstGeom prst="rect">
            <a:avLst/>
          </a:prstGeom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4"/>
          </p:nvPr>
        </p:nvSpPr>
        <p:spPr>
          <a:xfrm>
            <a:off x="3118200" y="3151825"/>
            <a:ext cx="2907600" cy="1252800"/>
          </a:xfrm>
          <a:prstGeom prst="rect">
            <a:avLst/>
          </a:prstGeom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0000" y="595950"/>
            <a:ext cx="7704000" cy="3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/>
          <p:nvPr/>
        </p:nvSpPr>
        <p:spPr>
          <a:xfrm rot="-4042443" flipH="1">
            <a:off x="8116358" y="1579077"/>
            <a:ext cx="1087823" cy="1087823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" name="Google Shape;38;p5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-3764270" flipH="1">
            <a:off x="5752471" y="1265756"/>
            <a:ext cx="5990528" cy="291243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5"/>
          <p:cNvSpPr/>
          <p:nvPr/>
        </p:nvSpPr>
        <p:spPr>
          <a:xfrm rot="-4041400" flipH="1">
            <a:off x="7486457" y="4335735"/>
            <a:ext cx="394292" cy="394292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 rot="-4041400" flipH="1">
            <a:off x="8278905" y="2554164"/>
            <a:ext cx="394292" cy="39429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 rot="-4040686" flipH="1">
            <a:off x="8560718" y="2497082"/>
            <a:ext cx="186923" cy="186923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 rot="-4044515" flipH="1">
            <a:off x="8487615" y="439029"/>
            <a:ext cx="185862" cy="185862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" name="Google Shape;43;p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3395984" flipH="1">
            <a:off x="-3016530" y="-102269"/>
            <a:ext cx="5990530" cy="29124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" name="Google Shape;44;p5"/>
          <p:cNvGrpSpPr/>
          <p:nvPr/>
        </p:nvGrpSpPr>
        <p:grpSpPr>
          <a:xfrm flipH="1">
            <a:off x="-21142" y="4141005"/>
            <a:ext cx="1482300" cy="1765375"/>
            <a:chOff x="307037" y="4131480"/>
            <a:chExt cx="1482300" cy="1765375"/>
          </a:xfrm>
        </p:grpSpPr>
        <p:sp>
          <p:nvSpPr>
            <p:cNvPr id="45" name="Google Shape;45;p5"/>
            <p:cNvSpPr/>
            <p:nvPr/>
          </p:nvSpPr>
          <p:spPr>
            <a:xfrm>
              <a:off x="307037" y="4414555"/>
              <a:ext cx="1482300" cy="14823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3675020">
              <a:off x="522899" y="4201984"/>
              <a:ext cx="394192" cy="394192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89966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700006" scaled="0"/>
        </a:gra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20000" y="584500"/>
            <a:ext cx="77040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81717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20000" y="584500"/>
            <a:ext cx="77040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468700" y="-468525"/>
            <a:ext cx="1247700" cy="1247700"/>
          </a:xfrm>
          <a:prstGeom prst="donut">
            <a:avLst>
              <a:gd name="adj" fmla="val 25000"/>
            </a:avLst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468700" y="540000"/>
            <a:ext cx="444300" cy="4443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4254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720000" y="584500"/>
            <a:ext cx="77040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102378">
            <a:off x="-2208044" y="-1447801"/>
            <a:ext cx="8662988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" name="Google Shape;56;p8"/>
          <p:cNvGrpSpPr/>
          <p:nvPr/>
        </p:nvGrpSpPr>
        <p:grpSpPr>
          <a:xfrm rot="10800000" flipH="1">
            <a:off x="302708" y="-754845"/>
            <a:ext cx="1482300" cy="1765375"/>
            <a:chOff x="307037" y="4131480"/>
            <a:chExt cx="1482300" cy="1765375"/>
          </a:xfrm>
        </p:grpSpPr>
        <p:sp>
          <p:nvSpPr>
            <p:cNvPr id="57" name="Google Shape;57;p8"/>
            <p:cNvSpPr/>
            <p:nvPr/>
          </p:nvSpPr>
          <p:spPr>
            <a:xfrm>
              <a:off x="307037" y="4414555"/>
              <a:ext cx="1482300" cy="14823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3675020">
              <a:off x="522899" y="4201984"/>
              <a:ext cx="394192" cy="394192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87946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700006" scaled="0"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720000" y="584500"/>
            <a:ext cx="77040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1" name="Google Shape;61;p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5103958" flipH="1">
            <a:off x="-2061100" y="1701276"/>
            <a:ext cx="5188643" cy="2522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9"/>
          <p:cNvSpPr/>
          <p:nvPr/>
        </p:nvSpPr>
        <p:spPr>
          <a:xfrm rot="-1662953" flipH="1">
            <a:off x="-257675" y="4378466"/>
            <a:ext cx="394119" cy="39411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9"/>
          <p:cNvSpPr/>
          <p:nvPr/>
        </p:nvSpPr>
        <p:spPr>
          <a:xfrm rot="-1662953" flipH="1">
            <a:off x="376897" y="609045"/>
            <a:ext cx="394119" cy="394119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/>
          <p:nvPr/>
        </p:nvSpPr>
        <p:spPr>
          <a:xfrm rot="-1658060" flipH="1">
            <a:off x="822176" y="2442057"/>
            <a:ext cx="186923" cy="186923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974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4572000" y="787400"/>
            <a:ext cx="3201300" cy="9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ubTitle" idx="1"/>
          </p:nvPr>
        </p:nvSpPr>
        <p:spPr>
          <a:xfrm rot="-288">
            <a:off x="4572000" y="1847652"/>
            <a:ext cx="3579600" cy="25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68" name="Google Shape;6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771544">
            <a:off x="-4681669" y="397202"/>
            <a:ext cx="8662983" cy="51434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02775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1296225" y="1385975"/>
            <a:ext cx="6551700" cy="23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1" name="Google Shape;71;p11"/>
          <p:cNvSpPr/>
          <p:nvPr/>
        </p:nvSpPr>
        <p:spPr>
          <a:xfrm rot="5400000" flipH="1">
            <a:off x="-739502" y="522530"/>
            <a:ext cx="1459500" cy="14595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301824" flipH="1">
            <a:off x="3057193" y="3158658"/>
            <a:ext cx="6368501" cy="30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1"/>
          <p:cNvSpPr/>
          <p:nvPr/>
        </p:nvSpPr>
        <p:spPr>
          <a:xfrm rot="7123067" flipH="1">
            <a:off x="279705" y="1739546"/>
            <a:ext cx="242874" cy="242874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/>
          <p:nvPr/>
        </p:nvSpPr>
        <p:spPr>
          <a:xfrm rot="7127197" flipH="1">
            <a:off x="8828092" y="2834262"/>
            <a:ext cx="186897" cy="186897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 rot="7122820" flipH="1">
            <a:off x="5593877" y="4846713"/>
            <a:ext cx="186082" cy="186082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/>
          <p:nvPr/>
        </p:nvSpPr>
        <p:spPr>
          <a:xfrm rot="7125777" flipH="1">
            <a:off x="394816" y="508041"/>
            <a:ext cx="566724" cy="566724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67094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>
            <a:spLocks noGrp="1"/>
          </p:cNvSpPr>
          <p:nvPr>
            <p:ph type="title"/>
          </p:nvPr>
        </p:nvSpPr>
        <p:spPr>
          <a:xfrm>
            <a:off x="1617000" y="1317613"/>
            <a:ext cx="59100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1"/>
          </p:nvPr>
        </p:nvSpPr>
        <p:spPr>
          <a:xfrm>
            <a:off x="1617000" y="3207288"/>
            <a:ext cx="59100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12"/>
          <p:cNvGrpSpPr/>
          <p:nvPr/>
        </p:nvGrpSpPr>
        <p:grpSpPr>
          <a:xfrm>
            <a:off x="-380627" y="-1174647"/>
            <a:ext cx="10272698" cy="6121451"/>
            <a:chOff x="-380627" y="-1174647"/>
            <a:chExt cx="10272698" cy="6121451"/>
          </a:xfrm>
        </p:grpSpPr>
        <p:sp>
          <p:nvSpPr>
            <p:cNvPr id="81" name="Google Shape;81;p12"/>
            <p:cNvSpPr/>
            <p:nvPr/>
          </p:nvSpPr>
          <p:spPr>
            <a:xfrm rot="-5400000" flipH="1">
              <a:off x="8432571" y="3371427"/>
              <a:ext cx="1459500" cy="14595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2" name="Google Shape;82;p12"/>
            <p:cNvPicPr preferRelativeResize="0"/>
            <p:nvPr/>
          </p:nvPicPr>
          <p:blipFill>
            <a:blip r:embed="rId3">
              <a:alphaModFix amt="50000"/>
            </a:blip>
            <a:stretch>
              <a:fillRect/>
            </a:stretch>
          </p:blipFill>
          <p:spPr>
            <a:xfrm rot="10498176" flipH="1">
              <a:off x="-257149" y="-901401"/>
              <a:ext cx="6368501" cy="309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3;p12"/>
            <p:cNvSpPr/>
            <p:nvPr/>
          </p:nvSpPr>
          <p:spPr>
            <a:xfrm rot="-3676933" flipH="1">
              <a:off x="8645965" y="3371037"/>
              <a:ext cx="242874" cy="242874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2"/>
            <p:cNvSpPr/>
            <p:nvPr/>
          </p:nvSpPr>
          <p:spPr>
            <a:xfrm rot="-3672803" flipH="1">
              <a:off x="153556" y="2332298"/>
              <a:ext cx="186897" cy="186897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2"/>
            <p:cNvSpPr/>
            <p:nvPr/>
          </p:nvSpPr>
          <p:spPr>
            <a:xfrm rot="-3677180" flipH="1">
              <a:off x="3388586" y="320662"/>
              <a:ext cx="186082" cy="186082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2"/>
            <p:cNvSpPr/>
            <p:nvPr/>
          </p:nvSpPr>
          <p:spPr>
            <a:xfrm rot="-3674223" flipH="1">
              <a:off x="8207005" y="4278692"/>
              <a:ext cx="566724" cy="566724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774722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1235775" y="709675"/>
            <a:ext cx="4049700" cy="25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/>
          <p:nvPr/>
        </p:nvSpPr>
        <p:spPr>
          <a:xfrm>
            <a:off x="-13925" y="-21275"/>
            <a:ext cx="9185100" cy="5189700"/>
          </a:xfrm>
          <a:prstGeom prst="rect">
            <a:avLst/>
          </a:prstGeom>
          <a:gradFill>
            <a:gsLst>
              <a:gs pos="0">
                <a:srgbClr val="AADDE0">
                  <a:alpha val="32941"/>
                </a:srgbClr>
              </a:gs>
              <a:gs pos="100000">
                <a:srgbClr val="5B3B5A">
                  <a:alpha val="29411"/>
                </a:srgbClr>
              </a:gs>
            </a:gsLst>
            <a:lin ang="540001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3"/>
          <p:cNvSpPr/>
          <p:nvPr/>
        </p:nvSpPr>
        <p:spPr>
          <a:xfrm rot="5400000">
            <a:off x="-932578" y="128775"/>
            <a:ext cx="1866300" cy="1866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3"/>
          <p:cNvSpPr/>
          <p:nvPr/>
        </p:nvSpPr>
        <p:spPr>
          <a:xfrm rot="5400000">
            <a:off x="-613779" y="1149455"/>
            <a:ext cx="1228500" cy="12285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3"/>
          <p:cNvSpPr/>
          <p:nvPr/>
        </p:nvSpPr>
        <p:spPr>
          <a:xfrm rot="-5400000" flipH="1">
            <a:off x="8543093" y="3874842"/>
            <a:ext cx="1228500" cy="1228500"/>
          </a:xfrm>
          <a:prstGeom prst="blockArc">
            <a:avLst>
              <a:gd name="adj1" fmla="val 10610774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3"/>
          <p:cNvSpPr/>
          <p:nvPr/>
        </p:nvSpPr>
        <p:spPr>
          <a:xfrm rot="-9073212" flipH="1">
            <a:off x="8826918" y="4210363"/>
            <a:ext cx="194415" cy="194415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3"/>
          <p:cNvSpPr/>
          <p:nvPr/>
        </p:nvSpPr>
        <p:spPr>
          <a:xfrm rot="-1725094">
            <a:off x="609723" y="336218"/>
            <a:ext cx="495829" cy="49582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16455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title" hasCustomPrompt="1"/>
          </p:nvPr>
        </p:nvSpPr>
        <p:spPr>
          <a:xfrm rot="350">
            <a:off x="1625221" y="1688503"/>
            <a:ext cx="58935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1"/>
          </p:nvPr>
        </p:nvSpPr>
        <p:spPr>
          <a:xfrm>
            <a:off x="2189825" y="3199902"/>
            <a:ext cx="4764300" cy="6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8" name="Google Shape;9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99987" flipH="1">
            <a:off x="-1236717" y="-2869776"/>
            <a:ext cx="866298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4"/>
          <p:cNvSpPr/>
          <p:nvPr/>
        </p:nvSpPr>
        <p:spPr>
          <a:xfrm rot="10800000" flipH="1">
            <a:off x="3523408" y="-743695"/>
            <a:ext cx="1482300" cy="1482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/>
          <p:nvPr/>
        </p:nvSpPr>
        <p:spPr>
          <a:xfrm rot="7129346" flipH="1">
            <a:off x="5512285" y="892531"/>
            <a:ext cx="129435" cy="12943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/>
          <p:nvPr/>
        </p:nvSpPr>
        <p:spPr>
          <a:xfrm rot="7129346" flipH="1">
            <a:off x="3437310" y="23181"/>
            <a:ext cx="129435" cy="12943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 rot="7129346" flipH="1">
            <a:off x="7106585" y="198981"/>
            <a:ext cx="129435" cy="12943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 rot="7129346" flipH="1">
            <a:off x="798535" y="1945656"/>
            <a:ext cx="129435" cy="12943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438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61563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737075" y="1241975"/>
            <a:ext cx="2900700" cy="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1"/>
          </p:nvPr>
        </p:nvSpPr>
        <p:spPr>
          <a:xfrm>
            <a:off x="720150" y="16883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title" idx="2" hasCustomPrompt="1"/>
          </p:nvPr>
        </p:nvSpPr>
        <p:spPr>
          <a:xfrm rot="1446">
            <a:off x="4746002" y="1271685"/>
            <a:ext cx="713100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16"/>
          <p:cNvSpPr txBox="1">
            <a:spLocks noGrp="1"/>
          </p:cNvSpPr>
          <p:nvPr>
            <p:ph type="title" idx="3" hasCustomPrompt="1"/>
          </p:nvPr>
        </p:nvSpPr>
        <p:spPr>
          <a:xfrm>
            <a:off x="3683077" y="2482099"/>
            <a:ext cx="713100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6"/>
          <p:cNvSpPr txBox="1">
            <a:spLocks noGrp="1"/>
          </p:cNvSpPr>
          <p:nvPr>
            <p:ph type="title" idx="4" hasCustomPrompt="1"/>
          </p:nvPr>
        </p:nvSpPr>
        <p:spPr>
          <a:xfrm>
            <a:off x="3683077" y="3692400"/>
            <a:ext cx="713100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6"/>
          <p:cNvSpPr txBox="1">
            <a:spLocks noGrp="1"/>
          </p:cNvSpPr>
          <p:nvPr>
            <p:ph type="title" idx="5"/>
          </p:nvPr>
        </p:nvSpPr>
        <p:spPr>
          <a:xfrm>
            <a:off x="720156" y="2456165"/>
            <a:ext cx="2898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subTitle" idx="6"/>
          </p:nvPr>
        </p:nvSpPr>
        <p:spPr>
          <a:xfrm>
            <a:off x="720150" y="2903463"/>
            <a:ext cx="2336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 idx="7"/>
          </p:nvPr>
        </p:nvSpPr>
        <p:spPr>
          <a:xfrm>
            <a:off x="720156" y="3663340"/>
            <a:ext cx="2898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8"/>
          </p:nvPr>
        </p:nvSpPr>
        <p:spPr>
          <a:xfrm>
            <a:off x="720150" y="4111538"/>
            <a:ext cx="2336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title" idx="9"/>
          </p:nvPr>
        </p:nvSpPr>
        <p:spPr>
          <a:xfrm>
            <a:off x="5527081" y="3649365"/>
            <a:ext cx="2898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subTitle" idx="13"/>
          </p:nvPr>
        </p:nvSpPr>
        <p:spPr>
          <a:xfrm>
            <a:off x="6087600" y="4111538"/>
            <a:ext cx="2336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title" idx="14"/>
          </p:nvPr>
        </p:nvSpPr>
        <p:spPr>
          <a:xfrm>
            <a:off x="5527081" y="2456165"/>
            <a:ext cx="2898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subTitle" idx="15"/>
          </p:nvPr>
        </p:nvSpPr>
        <p:spPr>
          <a:xfrm>
            <a:off x="6087600" y="2903463"/>
            <a:ext cx="2336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title" idx="16"/>
          </p:nvPr>
        </p:nvSpPr>
        <p:spPr>
          <a:xfrm>
            <a:off x="5527081" y="1243315"/>
            <a:ext cx="2898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7"/>
          </p:nvPr>
        </p:nvSpPr>
        <p:spPr>
          <a:xfrm>
            <a:off x="6087600" y="1687013"/>
            <a:ext cx="2336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 idx="18" hasCustomPrompt="1"/>
          </p:nvPr>
        </p:nvSpPr>
        <p:spPr>
          <a:xfrm rot="1444">
            <a:off x="3682627" y="1270785"/>
            <a:ext cx="714000" cy="3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6"/>
          <p:cNvSpPr txBox="1">
            <a:spLocks noGrp="1"/>
          </p:cNvSpPr>
          <p:nvPr>
            <p:ph type="title" idx="19" hasCustomPrompt="1"/>
          </p:nvPr>
        </p:nvSpPr>
        <p:spPr>
          <a:xfrm rot="1446">
            <a:off x="4746002" y="2482099"/>
            <a:ext cx="713100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6"/>
          <p:cNvSpPr txBox="1">
            <a:spLocks noGrp="1"/>
          </p:cNvSpPr>
          <p:nvPr>
            <p:ph type="title" idx="20" hasCustomPrompt="1"/>
          </p:nvPr>
        </p:nvSpPr>
        <p:spPr>
          <a:xfrm rot="1446">
            <a:off x="4746002" y="3692400"/>
            <a:ext cx="713100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idx="21"/>
          </p:nvPr>
        </p:nvSpPr>
        <p:spPr>
          <a:xfrm>
            <a:off x="720000" y="595950"/>
            <a:ext cx="7704000" cy="3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25" name="Google Shape;12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055276" flipH="1">
            <a:off x="-1736979" y="-1077849"/>
            <a:ext cx="6190999" cy="367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266930" flipH="1">
            <a:off x="4081972" y="4543876"/>
            <a:ext cx="6190998" cy="36757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6"/>
          <p:cNvSpPr/>
          <p:nvPr/>
        </p:nvSpPr>
        <p:spPr>
          <a:xfrm rot="10800000" flipH="1">
            <a:off x="255074" y="-544499"/>
            <a:ext cx="1084500" cy="10845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6"/>
          <p:cNvSpPr/>
          <p:nvPr/>
        </p:nvSpPr>
        <p:spPr>
          <a:xfrm rot="-3674066" flipH="1">
            <a:off x="8734836" y="4235285"/>
            <a:ext cx="283027" cy="283027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6"/>
          <p:cNvSpPr/>
          <p:nvPr/>
        </p:nvSpPr>
        <p:spPr>
          <a:xfrm rot="-3676082" flipH="1">
            <a:off x="166511" y="1495229"/>
            <a:ext cx="124191" cy="12419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08761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7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 rot="7404023" flipH="1">
            <a:off x="-1952028" y="664758"/>
            <a:ext cx="6747130" cy="328027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 rot="7125899" flipH="1">
            <a:off x="2609307" y="183357"/>
            <a:ext cx="443874" cy="443874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7"/>
          <p:cNvSpPr/>
          <p:nvPr/>
        </p:nvSpPr>
        <p:spPr>
          <a:xfrm rot="7125899" flipH="1">
            <a:off x="1507333" y="2083000"/>
            <a:ext cx="443874" cy="443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/>
          <p:nvPr/>
        </p:nvSpPr>
        <p:spPr>
          <a:xfrm rot="7127575" flipH="1">
            <a:off x="1405211" y="2358083"/>
            <a:ext cx="210528" cy="210528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title"/>
          </p:nvPr>
        </p:nvSpPr>
        <p:spPr>
          <a:xfrm>
            <a:off x="1797763" y="1761300"/>
            <a:ext cx="3639000" cy="12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title" idx="2" hasCustomPrompt="1"/>
          </p:nvPr>
        </p:nvSpPr>
        <p:spPr>
          <a:xfrm>
            <a:off x="5549531" y="1761300"/>
            <a:ext cx="1796700" cy="1620900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7" name="Google Shape;137;p17"/>
          <p:cNvSpPr txBox="1">
            <a:spLocks noGrp="1"/>
          </p:cNvSpPr>
          <p:nvPr>
            <p:ph type="subTitle" idx="1"/>
          </p:nvPr>
        </p:nvSpPr>
        <p:spPr>
          <a:xfrm rot="567">
            <a:off x="1797773" y="3067750"/>
            <a:ext cx="3639000" cy="3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7"/>
          <p:cNvSpPr/>
          <p:nvPr/>
        </p:nvSpPr>
        <p:spPr>
          <a:xfrm rot="7123692" flipH="1">
            <a:off x="759908" y="348037"/>
            <a:ext cx="209714" cy="209714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" name="Google Shape;139;p17"/>
          <p:cNvGrpSpPr/>
          <p:nvPr/>
        </p:nvGrpSpPr>
        <p:grpSpPr>
          <a:xfrm rot="5400000" flipH="1">
            <a:off x="-604759" y="84202"/>
            <a:ext cx="1482300" cy="1765375"/>
            <a:chOff x="307037" y="4131480"/>
            <a:chExt cx="1482300" cy="1765375"/>
          </a:xfrm>
        </p:grpSpPr>
        <p:sp>
          <p:nvSpPr>
            <p:cNvPr id="140" name="Google Shape;140;p17"/>
            <p:cNvSpPr/>
            <p:nvPr/>
          </p:nvSpPr>
          <p:spPr>
            <a:xfrm>
              <a:off x="307037" y="4414555"/>
              <a:ext cx="1482300" cy="14823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7"/>
            <p:cNvSpPr/>
            <p:nvPr/>
          </p:nvSpPr>
          <p:spPr>
            <a:xfrm rot="3675020">
              <a:off x="522899" y="4201984"/>
              <a:ext cx="394192" cy="394192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88533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700006" scaled="0"/>
        </a:gra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>
            <a:spLocks noGrp="1"/>
          </p:cNvSpPr>
          <p:nvPr>
            <p:ph type="subTitle" idx="1"/>
          </p:nvPr>
        </p:nvSpPr>
        <p:spPr>
          <a:xfrm>
            <a:off x="1760250" y="3634150"/>
            <a:ext cx="208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subTitle" idx="2"/>
          </p:nvPr>
        </p:nvSpPr>
        <p:spPr>
          <a:xfrm>
            <a:off x="5289725" y="3592475"/>
            <a:ext cx="2084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5" name="Google Shape;145;p18"/>
          <p:cNvSpPr txBox="1">
            <a:spLocks noGrp="1"/>
          </p:cNvSpPr>
          <p:nvPr>
            <p:ph type="subTitle" idx="3"/>
          </p:nvPr>
        </p:nvSpPr>
        <p:spPr>
          <a:xfrm>
            <a:off x="1761150" y="3999251"/>
            <a:ext cx="2084700" cy="61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subTitle" idx="4"/>
          </p:nvPr>
        </p:nvSpPr>
        <p:spPr>
          <a:xfrm>
            <a:off x="5289625" y="3958175"/>
            <a:ext cx="2084700" cy="61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title"/>
          </p:nvPr>
        </p:nvSpPr>
        <p:spPr>
          <a:xfrm>
            <a:off x="720000" y="595950"/>
            <a:ext cx="7704000" cy="3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8" name="Google Shape;14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102378">
            <a:off x="-2208044" y="-1447801"/>
            <a:ext cx="8662988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" name="Google Shape;149;p18"/>
          <p:cNvGrpSpPr/>
          <p:nvPr/>
        </p:nvGrpSpPr>
        <p:grpSpPr>
          <a:xfrm rot="10800000" flipH="1">
            <a:off x="302708" y="-754845"/>
            <a:ext cx="1482300" cy="1765375"/>
            <a:chOff x="307037" y="4131480"/>
            <a:chExt cx="1482300" cy="1765375"/>
          </a:xfrm>
        </p:grpSpPr>
        <p:sp>
          <p:nvSpPr>
            <p:cNvPr id="150" name="Google Shape;150;p18"/>
            <p:cNvSpPr/>
            <p:nvPr/>
          </p:nvSpPr>
          <p:spPr>
            <a:xfrm>
              <a:off x="307037" y="4414555"/>
              <a:ext cx="1482300" cy="14823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 rot="3675020">
              <a:off x="522899" y="4201984"/>
              <a:ext cx="394192" cy="394192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2" name="Google Shape;15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993871">
            <a:off x="3390081" y="1496225"/>
            <a:ext cx="8662986" cy="5143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02720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>
            <a:spLocks noGrp="1"/>
          </p:cNvSpPr>
          <p:nvPr>
            <p:ph type="subTitle" idx="1"/>
          </p:nvPr>
        </p:nvSpPr>
        <p:spPr>
          <a:xfrm>
            <a:off x="823138" y="2759200"/>
            <a:ext cx="208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subTitle" idx="2"/>
          </p:nvPr>
        </p:nvSpPr>
        <p:spPr>
          <a:xfrm>
            <a:off x="6236150" y="2759200"/>
            <a:ext cx="2084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Montserrat ExtraBold"/>
              <a:buNone/>
              <a:defRPr sz="20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ubTitle" idx="3"/>
          </p:nvPr>
        </p:nvSpPr>
        <p:spPr>
          <a:xfrm>
            <a:off x="719988" y="3038750"/>
            <a:ext cx="2292900" cy="61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9"/>
          <p:cNvSpPr txBox="1">
            <a:spLocks noGrp="1"/>
          </p:cNvSpPr>
          <p:nvPr>
            <p:ph type="subTitle" idx="4"/>
          </p:nvPr>
        </p:nvSpPr>
        <p:spPr>
          <a:xfrm>
            <a:off x="6131000" y="3039350"/>
            <a:ext cx="2295000" cy="61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720000" y="595950"/>
            <a:ext cx="7704000" cy="3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/>
          <p:nvPr/>
        </p:nvSpPr>
        <p:spPr>
          <a:xfrm rot="5400000">
            <a:off x="-952328" y="128775"/>
            <a:ext cx="1866300" cy="1866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9"/>
          <p:cNvSpPr/>
          <p:nvPr/>
        </p:nvSpPr>
        <p:spPr>
          <a:xfrm rot="5400000">
            <a:off x="-633529" y="1149455"/>
            <a:ext cx="1228500" cy="12285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9"/>
          <p:cNvSpPr/>
          <p:nvPr/>
        </p:nvSpPr>
        <p:spPr>
          <a:xfrm rot="-5400000" flipH="1">
            <a:off x="8553018" y="2272542"/>
            <a:ext cx="1228500" cy="1228500"/>
          </a:xfrm>
          <a:prstGeom prst="blockArc">
            <a:avLst>
              <a:gd name="adj1" fmla="val 10610774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9"/>
          <p:cNvSpPr/>
          <p:nvPr/>
        </p:nvSpPr>
        <p:spPr>
          <a:xfrm rot="-9073212" flipH="1">
            <a:off x="8836843" y="2608063"/>
            <a:ext cx="194415" cy="194415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9"/>
          <p:cNvSpPr/>
          <p:nvPr/>
        </p:nvSpPr>
        <p:spPr>
          <a:xfrm rot="-1725094">
            <a:off x="589973" y="336218"/>
            <a:ext cx="495829" cy="49582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5490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 txBox="1">
            <a:spLocks noGrp="1"/>
          </p:cNvSpPr>
          <p:nvPr>
            <p:ph type="title"/>
          </p:nvPr>
        </p:nvSpPr>
        <p:spPr>
          <a:xfrm>
            <a:off x="894875" y="1434500"/>
            <a:ext cx="3938700" cy="13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subTitle" idx="1"/>
          </p:nvPr>
        </p:nvSpPr>
        <p:spPr>
          <a:xfrm rot="-288">
            <a:off x="894800" y="2823477"/>
            <a:ext cx="35796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67" name="Google Shape;167;p20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 rot="10589907" flipH="1">
            <a:off x="-310575" y="-1303276"/>
            <a:ext cx="6701897" cy="32582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058183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>
            <a:spLocks noGrp="1"/>
          </p:cNvSpPr>
          <p:nvPr>
            <p:ph type="title"/>
          </p:nvPr>
        </p:nvSpPr>
        <p:spPr>
          <a:xfrm>
            <a:off x="4823800" y="2104475"/>
            <a:ext cx="3579600" cy="5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1"/>
          <p:cNvSpPr txBox="1">
            <a:spLocks noGrp="1"/>
          </p:cNvSpPr>
          <p:nvPr>
            <p:ph type="subTitle" idx="1"/>
          </p:nvPr>
        </p:nvSpPr>
        <p:spPr>
          <a:xfrm rot="-288">
            <a:off x="4823725" y="2571902"/>
            <a:ext cx="35796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71" name="Google Shape;171;p2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1212016" flipH="1">
            <a:off x="3715891" y="-809749"/>
            <a:ext cx="5835592" cy="236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1"/>
          <p:cNvSpPr/>
          <p:nvPr/>
        </p:nvSpPr>
        <p:spPr>
          <a:xfrm flipH="1">
            <a:off x="6130002" y="412500"/>
            <a:ext cx="255000" cy="255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/>
          <p:nvPr/>
        </p:nvSpPr>
        <p:spPr>
          <a:xfrm flipH="1">
            <a:off x="8978027" y="1029132"/>
            <a:ext cx="276000" cy="275700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1"/>
          <p:cNvSpPr/>
          <p:nvPr/>
        </p:nvSpPr>
        <p:spPr>
          <a:xfrm rot="10800000" flipH="1">
            <a:off x="3319352" y="-709525"/>
            <a:ext cx="1419300" cy="141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25221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>
            <a:spLocks noGrp="1"/>
          </p:cNvSpPr>
          <p:nvPr>
            <p:ph type="title"/>
          </p:nvPr>
        </p:nvSpPr>
        <p:spPr>
          <a:xfrm>
            <a:off x="813100" y="2104475"/>
            <a:ext cx="3579600" cy="5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subTitle" idx="1"/>
          </p:nvPr>
        </p:nvSpPr>
        <p:spPr>
          <a:xfrm rot="-288">
            <a:off x="813025" y="2571902"/>
            <a:ext cx="35796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78" name="Google Shape;17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99987" flipH="1">
            <a:off x="-1236717" y="-2869776"/>
            <a:ext cx="866298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2"/>
          <p:cNvSpPr/>
          <p:nvPr/>
        </p:nvSpPr>
        <p:spPr>
          <a:xfrm rot="10800000" flipH="1">
            <a:off x="3523408" y="-743695"/>
            <a:ext cx="1482300" cy="1482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 rot="7129346" flipH="1">
            <a:off x="5512285" y="892531"/>
            <a:ext cx="129435" cy="12943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 rot="7129346" flipH="1">
            <a:off x="3437310" y="23181"/>
            <a:ext cx="129435" cy="12943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 rot="7129346" flipH="1">
            <a:off x="7106585" y="198981"/>
            <a:ext cx="129435" cy="12943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 rot="7129346" flipH="1">
            <a:off x="798535" y="1945656"/>
            <a:ext cx="129435" cy="12943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69865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700006" scaled="0"/>
        </a:gra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title"/>
          </p:nvPr>
        </p:nvSpPr>
        <p:spPr>
          <a:xfrm>
            <a:off x="720000" y="595950"/>
            <a:ext cx="7704000" cy="3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720000" y="1575925"/>
            <a:ext cx="3852000" cy="27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87" name="Google Shape;187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572238">
            <a:off x="4940456" y="1052626"/>
            <a:ext cx="866298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3"/>
          <p:cNvSpPr/>
          <p:nvPr/>
        </p:nvSpPr>
        <p:spPr>
          <a:xfrm rot="1724940" flipH="1">
            <a:off x="8490663" y="4487094"/>
            <a:ext cx="158429" cy="15842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"/>
          <p:cNvSpPr/>
          <p:nvPr/>
        </p:nvSpPr>
        <p:spPr>
          <a:xfrm rot="1724940" flipH="1">
            <a:off x="9078438" y="758544"/>
            <a:ext cx="158429" cy="15842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2"/>
          </p:nvPr>
        </p:nvSpPr>
        <p:spPr>
          <a:xfrm>
            <a:off x="4572000" y="1575925"/>
            <a:ext cx="3852000" cy="21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58831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>
            <a:spLocks noGrp="1"/>
          </p:cNvSpPr>
          <p:nvPr>
            <p:ph type="title"/>
          </p:nvPr>
        </p:nvSpPr>
        <p:spPr>
          <a:xfrm rot="-742">
            <a:off x="1199750" y="3164749"/>
            <a:ext cx="4171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3" name="Google Shape;193;p24"/>
          <p:cNvSpPr txBox="1">
            <a:spLocks noGrp="1"/>
          </p:cNvSpPr>
          <p:nvPr>
            <p:ph type="subTitle" idx="1"/>
          </p:nvPr>
        </p:nvSpPr>
        <p:spPr>
          <a:xfrm>
            <a:off x="1199750" y="1205003"/>
            <a:ext cx="4563900" cy="1959300"/>
          </a:xfrm>
          <a:prstGeom prst="rect">
            <a:avLst/>
          </a:prstGeom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4"/>
          <p:cNvSpPr/>
          <p:nvPr/>
        </p:nvSpPr>
        <p:spPr>
          <a:xfrm rot="-3675446" flipH="1">
            <a:off x="6920390" y="1010909"/>
            <a:ext cx="1225266" cy="1225266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5" name="Google Shape;195;p24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 rot="-3395977" flipH="1">
            <a:off x="4184947" y="664758"/>
            <a:ext cx="6747130" cy="3280279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/>
          <p:nvPr/>
        </p:nvSpPr>
        <p:spPr>
          <a:xfrm rot="-3674101" flipH="1">
            <a:off x="5926868" y="3982565"/>
            <a:ext cx="443874" cy="443874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4"/>
          <p:cNvSpPr/>
          <p:nvPr/>
        </p:nvSpPr>
        <p:spPr>
          <a:xfrm rot="-3674101" flipH="1">
            <a:off x="7028842" y="2082922"/>
            <a:ext cx="443874" cy="443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4"/>
          <p:cNvSpPr/>
          <p:nvPr/>
        </p:nvSpPr>
        <p:spPr>
          <a:xfrm rot="-3672425" flipH="1">
            <a:off x="7364310" y="2041184"/>
            <a:ext cx="210528" cy="210528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4"/>
          <p:cNvSpPr/>
          <p:nvPr/>
        </p:nvSpPr>
        <p:spPr>
          <a:xfrm rot="-3676308" flipH="1">
            <a:off x="8176803" y="4052044"/>
            <a:ext cx="209714" cy="209714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" name="Google Shape;200;p24"/>
          <p:cNvGrpSpPr/>
          <p:nvPr/>
        </p:nvGrpSpPr>
        <p:grpSpPr>
          <a:xfrm rot="-5400000" flipH="1">
            <a:off x="8268883" y="2760218"/>
            <a:ext cx="1482300" cy="1765375"/>
            <a:chOff x="307037" y="4131480"/>
            <a:chExt cx="1482300" cy="1765375"/>
          </a:xfrm>
        </p:grpSpPr>
        <p:sp>
          <p:nvSpPr>
            <p:cNvPr id="201" name="Google Shape;201;p24"/>
            <p:cNvSpPr/>
            <p:nvPr/>
          </p:nvSpPr>
          <p:spPr>
            <a:xfrm>
              <a:off x="307037" y="4414555"/>
              <a:ext cx="1482300" cy="14823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4"/>
            <p:cNvSpPr/>
            <p:nvPr/>
          </p:nvSpPr>
          <p:spPr>
            <a:xfrm rot="3675020">
              <a:off x="522899" y="4201984"/>
              <a:ext cx="394192" cy="394192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55777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>
            <a:spLocks noGrp="1"/>
          </p:cNvSpPr>
          <p:nvPr>
            <p:ph type="subTitle" idx="1"/>
          </p:nvPr>
        </p:nvSpPr>
        <p:spPr>
          <a:xfrm rot="318">
            <a:off x="1324700" y="2652900"/>
            <a:ext cx="6494400" cy="10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5"/>
          <p:cNvSpPr txBox="1">
            <a:spLocks noGrp="1"/>
          </p:cNvSpPr>
          <p:nvPr>
            <p:ph type="title"/>
          </p:nvPr>
        </p:nvSpPr>
        <p:spPr>
          <a:xfrm>
            <a:off x="720000" y="1419000"/>
            <a:ext cx="7704000" cy="12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212016">
            <a:off x="-431407" y="-809749"/>
            <a:ext cx="5835592" cy="236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/>
          <p:nvPr/>
        </p:nvSpPr>
        <p:spPr>
          <a:xfrm>
            <a:off x="2735075" y="412500"/>
            <a:ext cx="255000" cy="255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5"/>
          <p:cNvSpPr/>
          <p:nvPr/>
        </p:nvSpPr>
        <p:spPr>
          <a:xfrm>
            <a:off x="6152325" y="4186400"/>
            <a:ext cx="1943100" cy="19431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5"/>
          <p:cNvSpPr/>
          <p:nvPr/>
        </p:nvSpPr>
        <p:spPr>
          <a:xfrm>
            <a:off x="7590675" y="4186475"/>
            <a:ext cx="504900" cy="504600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5"/>
          <p:cNvSpPr/>
          <p:nvPr/>
        </p:nvSpPr>
        <p:spPr>
          <a:xfrm>
            <a:off x="-133950" y="1029132"/>
            <a:ext cx="276000" cy="275700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5"/>
          <p:cNvSpPr/>
          <p:nvPr/>
        </p:nvSpPr>
        <p:spPr>
          <a:xfrm rot="10800000">
            <a:off x="4381425" y="-709525"/>
            <a:ext cx="1419300" cy="141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5"/>
          <p:cNvSpPr/>
          <p:nvPr/>
        </p:nvSpPr>
        <p:spPr>
          <a:xfrm>
            <a:off x="6009675" y="5020107"/>
            <a:ext cx="276000" cy="275700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44061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>
            <a:spLocks noGrp="1"/>
          </p:cNvSpPr>
          <p:nvPr>
            <p:ph type="title"/>
          </p:nvPr>
        </p:nvSpPr>
        <p:spPr>
          <a:xfrm>
            <a:off x="720000" y="584500"/>
            <a:ext cx="77040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6"/>
          <p:cNvSpPr txBox="1">
            <a:spLocks noGrp="1"/>
          </p:cNvSpPr>
          <p:nvPr>
            <p:ph type="title" idx="2"/>
          </p:nvPr>
        </p:nvSpPr>
        <p:spPr>
          <a:xfrm>
            <a:off x="506850" y="2759325"/>
            <a:ext cx="2762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6" name="Google Shape;216;p26"/>
          <p:cNvSpPr txBox="1">
            <a:spLocks noGrp="1"/>
          </p:cNvSpPr>
          <p:nvPr>
            <p:ph type="subTitle" idx="1"/>
          </p:nvPr>
        </p:nvSpPr>
        <p:spPr>
          <a:xfrm>
            <a:off x="720000" y="3132018"/>
            <a:ext cx="2336400" cy="9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6"/>
          <p:cNvSpPr txBox="1">
            <a:spLocks noGrp="1"/>
          </p:cNvSpPr>
          <p:nvPr>
            <p:ph type="title" idx="3"/>
          </p:nvPr>
        </p:nvSpPr>
        <p:spPr>
          <a:xfrm>
            <a:off x="3190650" y="2759313"/>
            <a:ext cx="2762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8" name="Google Shape;218;p26"/>
          <p:cNvSpPr txBox="1">
            <a:spLocks noGrp="1"/>
          </p:cNvSpPr>
          <p:nvPr>
            <p:ph type="subTitle" idx="4"/>
          </p:nvPr>
        </p:nvSpPr>
        <p:spPr>
          <a:xfrm>
            <a:off x="3403800" y="3132006"/>
            <a:ext cx="2336400" cy="9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6"/>
          <p:cNvSpPr txBox="1">
            <a:spLocks noGrp="1"/>
          </p:cNvSpPr>
          <p:nvPr>
            <p:ph type="title" idx="5"/>
          </p:nvPr>
        </p:nvSpPr>
        <p:spPr>
          <a:xfrm>
            <a:off x="5874450" y="2759313"/>
            <a:ext cx="2762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0" name="Google Shape;220;p26"/>
          <p:cNvSpPr txBox="1">
            <a:spLocks noGrp="1"/>
          </p:cNvSpPr>
          <p:nvPr>
            <p:ph type="subTitle" idx="6"/>
          </p:nvPr>
        </p:nvSpPr>
        <p:spPr>
          <a:xfrm>
            <a:off x="6087600" y="3131993"/>
            <a:ext cx="2336400" cy="9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21" name="Google Shape;221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102378">
            <a:off x="-2208044" y="-1447801"/>
            <a:ext cx="8662988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2" name="Google Shape;222;p26"/>
          <p:cNvGrpSpPr/>
          <p:nvPr/>
        </p:nvGrpSpPr>
        <p:grpSpPr>
          <a:xfrm rot="10800000" flipH="1">
            <a:off x="302708" y="-754845"/>
            <a:ext cx="1482300" cy="1765375"/>
            <a:chOff x="307037" y="4131480"/>
            <a:chExt cx="1482300" cy="1765375"/>
          </a:xfrm>
        </p:grpSpPr>
        <p:sp>
          <p:nvSpPr>
            <p:cNvPr id="223" name="Google Shape;223;p26"/>
            <p:cNvSpPr/>
            <p:nvPr/>
          </p:nvSpPr>
          <p:spPr>
            <a:xfrm>
              <a:off x="307037" y="4414555"/>
              <a:ext cx="1482300" cy="14823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6"/>
            <p:cNvSpPr/>
            <p:nvPr/>
          </p:nvSpPr>
          <p:spPr>
            <a:xfrm rot="3675020">
              <a:off x="522899" y="4201984"/>
              <a:ext cx="394192" cy="394192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5" name="Google Shape;22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88206" y="1920950"/>
            <a:ext cx="8662988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836108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>
            <a:spLocks noGrp="1"/>
          </p:cNvSpPr>
          <p:nvPr>
            <p:ph type="title"/>
          </p:nvPr>
        </p:nvSpPr>
        <p:spPr>
          <a:xfrm>
            <a:off x="720000" y="584500"/>
            <a:ext cx="77040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7"/>
          <p:cNvSpPr txBox="1">
            <a:spLocks noGrp="1"/>
          </p:cNvSpPr>
          <p:nvPr>
            <p:ph type="title" idx="2"/>
          </p:nvPr>
        </p:nvSpPr>
        <p:spPr>
          <a:xfrm>
            <a:off x="1005225" y="2497006"/>
            <a:ext cx="20118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9" name="Google Shape;229;p27"/>
          <p:cNvSpPr txBox="1">
            <a:spLocks noGrp="1"/>
          </p:cNvSpPr>
          <p:nvPr>
            <p:ph type="subTitle" idx="1"/>
          </p:nvPr>
        </p:nvSpPr>
        <p:spPr>
          <a:xfrm>
            <a:off x="1005225" y="2801876"/>
            <a:ext cx="2011800" cy="14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7"/>
          <p:cNvSpPr txBox="1">
            <a:spLocks noGrp="1"/>
          </p:cNvSpPr>
          <p:nvPr>
            <p:ph type="title" idx="3"/>
          </p:nvPr>
        </p:nvSpPr>
        <p:spPr>
          <a:xfrm>
            <a:off x="3566100" y="2495206"/>
            <a:ext cx="20118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1" name="Google Shape;231;p27"/>
          <p:cNvSpPr txBox="1">
            <a:spLocks noGrp="1"/>
          </p:cNvSpPr>
          <p:nvPr>
            <p:ph type="subTitle" idx="4"/>
          </p:nvPr>
        </p:nvSpPr>
        <p:spPr>
          <a:xfrm>
            <a:off x="3566550" y="2801876"/>
            <a:ext cx="2010900" cy="14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7"/>
          <p:cNvSpPr txBox="1">
            <a:spLocks noGrp="1"/>
          </p:cNvSpPr>
          <p:nvPr>
            <p:ph type="title" idx="5"/>
          </p:nvPr>
        </p:nvSpPr>
        <p:spPr>
          <a:xfrm>
            <a:off x="6126975" y="2495206"/>
            <a:ext cx="20118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3" name="Google Shape;233;p27"/>
          <p:cNvSpPr txBox="1">
            <a:spLocks noGrp="1"/>
          </p:cNvSpPr>
          <p:nvPr>
            <p:ph type="subTitle" idx="6"/>
          </p:nvPr>
        </p:nvSpPr>
        <p:spPr>
          <a:xfrm>
            <a:off x="6126975" y="2801876"/>
            <a:ext cx="2011800" cy="14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34" name="Google Shape;23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227762">
            <a:off x="-4421119" y="-1039274"/>
            <a:ext cx="866298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7"/>
          <p:cNvSpPr/>
          <p:nvPr/>
        </p:nvSpPr>
        <p:spPr>
          <a:xfrm rot="-9075060" flipH="1">
            <a:off x="533233" y="511329"/>
            <a:ext cx="158429" cy="15842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7"/>
          <p:cNvSpPr/>
          <p:nvPr/>
        </p:nvSpPr>
        <p:spPr>
          <a:xfrm rot="-9075060" flipH="1">
            <a:off x="-54542" y="4239879"/>
            <a:ext cx="158429" cy="15842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995209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>
            <a:spLocks noGrp="1"/>
          </p:cNvSpPr>
          <p:nvPr>
            <p:ph type="title"/>
          </p:nvPr>
        </p:nvSpPr>
        <p:spPr>
          <a:xfrm>
            <a:off x="720000" y="584500"/>
            <a:ext cx="77040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8"/>
          <p:cNvSpPr txBox="1">
            <a:spLocks noGrp="1"/>
          </p:cNvSpPr>
          <p:nvPr>
            <p:ph type="title" idx="2"/>
          </p:nvPr>
        </p:nvSpPr>
        <p:spPr>
          <a:xfrm>
            <a:off x="940913" y="1788688"/>
            <a:ext cx="24324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0" name="Google Shape;240;p28"/>
          <p:cNvSpPr txBox="1">
            <a:spLocks noGrp="1"/>
          </p:cNvSpPr>
          <p:nvPr>
            <p:ph type="subTitle" idx="1"/>
          </p:nvPr>
        </p:nvSpPr>
        <p:spPr>
          <a:xfrm>
            <a:off x="938847" y="2109250"/>
            <a:ext cx="24366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8"/>
          <p:cNvSpPr txBox="1">
            <a:spLocks noGrp="1"/>
          </p:cNvSpPr>
          <p:nvPr>
            <p:ph type="title" idx="3"/>
          </p:nvPr>
        </p:nvSpPr>
        <p:spPr>
          <a:xfrm>
            <a:off x="5772755" y="1777850"/>
            <a:ext cx="2432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2" name="Google Shape;242;p28"/>
          <p:cNvSpPr txBox="1">
            <a:spLocks noGrp="1"/>
          </p:cNvSpPr>
          <p:nvPr>
            <p:ph type="subTitle" idx="4"/>
          </p:nvPr>
        </p:nvSpPr>
        <p:spPr>
          <a:xfrm>
            <a:off x="5772763" y="2097800"/>
            <a:ext cx="24324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8"/>
          <p:cNvSpPr txBox="1">
            <a:spLocks noGrp="1"/>
          </p:cNvSpPr>
          <p:nvPr>
            <p:ph type="title" idx="5"/>
          </p:nvPr>
        </p:nvSpPr>
        <p:spPr>
          <a:xfrm>
            <a:off x="940938" y="3406850"/>
            <a:ext cx="2432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subTitle" idx="6"/>
          </p:nvPr>
        </p:nvSpPr>
        <p:spPr>
          <a:xfrm>
            <a:off x="938837" y="3728469"/>
            <a:ext cx="24366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8"/>
          <p:cNvSpPr txBox="1">
            <a:spLocks noGrp="1"/>
          </p:cNvSpPr>
          <p:nvPr>
            <p:ph type="title" idx="7"/>
          </p:nvPr>
        </p:nvSpPr>
        <p:spPr>
          <a:xfrm>
            <a:off x="5772743" y="3406850"/>
            <a:ext cx="24324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6" name="Google Shape;246;p28"/>
          <p:cNvSpPr txBox="1">
            <a:spLocks noGrp="1"/>
          </p:cNvSpPr>
          <p:nvPr>
            <p:ph type="subTitle" idx="8"/>
          </p:nvPr>
        </p:nvSpPr>
        <p:spPr>
          <a:xfrm>
            <a:off x="5772752" y="3728469"/>
            <a:ext cx="24324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47" name="Google Shape;247;p28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3092066" flipH="1">
            <a:off x="6101000" y="183101"/>
            <a:ext cx="5188645" cy="252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8"/>
          <p:cNvSpPr/>
          <p:nvPr/>
        </p:nvSpPr>
        <p:spPr>
          <a:xfrm rot="-3675020" flipH="1">
            <a:off x="6499692" y="119809"/>
            <a:ext cx="394192" cy="39419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8"/>
          <p:cNvSpPr/>
          <p:nvPr/>
        </p:nvSpPr>
        <p:spPr>
          <a:xfrm rot="-3672803" flipH="1">
            <a:off x="8684843" y="783673"/>
            <a:ext cx="186897" cy="186897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8"/>
          <p:cNvSpPr/>
          <p:nvPr/>
        </p:nvSpPr>
        <p:spPr>
          <a:xfrm rot="-3675020" flipH="1">
            <a:off x="8894229" y="2919909"/>
            <a:ext cx="394192" cy="394192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031690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9"/>
          <p:cNvSpPr txBox="1">
            <a:spLocks noGrp="1"/>
          </p:cNvSpPr>
          <p:nvPr>
            <p:ph type="title"/>
          </p:nvPr>
        </p:nvSpPr>
        <p:spPr>
          <a:xfrm>
            <a:off x="720000" y="584500"/>
            <a:ext cx="77040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title" idx="2"/>
          </p:nvPr>
        </p:nvSpPr>
        <p:spPr>
          <a:xfrm>
            <a:off x="1073575" y="2026013"/>
            <a:ext cx="2057400" cy="3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4" name="Google Shape;254;p29"/>
          <p:cNvSpPr txBox="1">
            <a:spLocks noGrp="1"/>
          </p:cNvSpPr>
          <p:nvPr>
            <p:ph type="subTitle" idx="1"/>
          </p:nvPr>
        </p:nvSpPr>
        <p:spPr>
          <a:xfrm>
            <a:off x="1073575" y="2344600"/>
            <a:ext cx="20574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9"/>
          <p:cNvSpPr txBox="1">
            <a:spLocks noGrp="1"/>
          </p:cNvSpPr>
          <p:nvPr>
            <p:ph type="title" idx="3"/>
          </p:nvPr>
        </p:nvSpPr>
        <p:spPr>
          <a:xfrm>
            <a:off x="3543033" y="2026013"/>
            <a:ext cx="2057400" cy="3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6" name="Google Shape;256;p29"/>
          <p:cNvSpPr txBox="1">
            <a:spLocks noGrp="1"/>
          </p:cNvSpPr>
          <p:nvPr>
            <p:ph type="subTitle" idx="4"/>
          </p:nvPr>
        </p:nvSpPr>
        <p:spPr>
          <a:xfrm>
            <a:off x="3543059" y="2344600"/>
            <a:ext cx="20574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9"/>
          <p:cNvSpPr txBox="1">
            <a:spLocks noGrp="1"/>
          </p:cNvSpPr>
          <p:nvPr>
            <p:ph type="title" idx="5"/>
          </p:nvPr>
        </p:nvSpPr>
        <p:spPr>
          <a:xfrm>
            <a:off x="1073838" y="3711775"/>
            <a:ext cx="2057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8" name="Google Shape;258;p29"/>
          <p:cNvSpPr txBox="1">
            <a:spLocks noGrp="1"/>
          </p:cNvSpPr>
          <p:nvPr>
            <p:ph type="subTitle" idx="6"/>
          </p:nvPr>
        </p:nvSpPr>
        <p:spPr>
          <a:xfrm>
            <a:off x="1073838" y="4045800"/>
            <a:ext cx="2057400" cy="55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9"/>
          <p:cNvSpPr txBox="1">
            <a:spLocks noGrp="1"/>
          </p:cNvSpPr>
          <p:nvPr>
            <p:ph type="title" idx="7"/>
          </p:nvPr>
        </p:nvSpPr>
        <p:spPr>
          <a:xfrm>
            <a:off x="3543319" y="3711775"/>
            <a:ext cx="2057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0" name="Google Shape;260;p29"/>
          <p:cNvSpPr txBox="1">
            <a:spLocks noGrp="1"/>
          </p:cNvSpPr>
          <p:nvPr>
            <p:ph type="subTitle" idx="8"/>
          </p:nvPr>
        </p:nvSpPr>
        <p:spPr>
          <a:xfrm>
            <a:off x="3543059" y="4045800"/>
            <a:ext cx="2057400" cy="55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9"/>
          <p:cNvSpPr txBox="1">
            <a:spLocks noGrp="1"/>
          </p:cNvSpPr>
          <p:nvPr>
            <p:ph type="title" idx="9"/>
          </p:nvPr>
        </p:nvSpPr>
        <p:spPr>
          <a:xfrm>
            <a:off x="6010149" y="2026013"/>
            <a:ext cx="2057400" cy="3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2" name="Google Shape;262;p29"/>
          <p:cNvSpPr txBox="1">
            <a:spLocks noGrp="1"/>
          </p:cNvSpPr>
          <p:nvPr>
            <p:ph type="subTitle" idx="13"/>
          </p:nvPr>
        </p:nvSpPr>
        <p:spPr>
          <a:xfrm>
            <a:off x="6010150" y="2344600"/>
            <a:ext cx="2059800" cy="5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29"/>
          <p:cNvSpPr txBox="1">
            <a:spLocks noGrp="1"/>
          </p:cNvSpPr>
          <p:nvPr>
            <p:ph type="title" idx="14"/>
          </p:nvPr>
        </p:nvSpPr>
        <p:spPr>
          <a:xfrm>
            <a:off x="6011348" y="3711775"/>
            <a:ext cx="2057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4" name="Google Shape;264;p29"/>
          <p:cNvSpPr txBox="1">
            <a:spLocks noGrp="1"/>
          </p:cNvSpPr>
          <p:nvPr>
            <p:ph type="subTitle" idx="15"/>
          </p:nvPr>
        </p:nvSpPr>
        <p:spPr>
          <a:xfrm>
            <a:off x="6010148" y="4045800"/>
            <a:ext cx="2059800" cy="55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5" name="Google Shape;26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227762">
            <a:off x="-4421119" y="-1039274"/>
            <a:ext cx="866298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9"/>
          <p:cNvSpPr/>
          <p:nvPr/>
        </p:nvSpPr>
        <p:spPr>
          <a:xfrm rot="-9075060" flipH="1">
            <a:off x="533233" y="511329"/>
            <a:ext cx="158429" cy="15842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9"/>
          <p:cNvSpPr/>
          <p:nvPr/>
        </p:nvSpPr>
        <p:spPr>
          <a:xfrm rot="-9075060" flipH="1">
            <a:off x="-54542" y="4239879"/>
            <a:ext cx="158429" cy="15842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29"/>
          <p:cNvGrpSpPr/>
          <p:nvPr/>
        </p:nvGrpSpPr>
        <p:grpSpPr>
          <a:xfrm rot="-5400000" flipH="1">
            <a:off x="8268883" y="2760218"/>
            <a:ext cx="1482300" cy="1765375"/>
            <a:chOff x="307037" y="4131480"/>
            <a:chExt cx="1482300" cy="1765375"/>
          </a:xfrm>
        </p:grpSpPr>
        <p:sp>
          <p:nvSpPr>
            <p:cNvPr id="269" name="Google Shape;269;p29"/>
            <p:cNvSpPr/>
            <p:nvPr/>
          </p:nvSpPr>
          <p:spPr>
            <a:xfrm>
              <a:off x="307037" y="4414555"/>
              <a:ext cx="1482300" cy="14823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9"/>
            <p:cNvSpPr/>
            <p:nvPr/>
          </p:nvSpPr>
          <p:spPr>
            <a:xfrm rot="3675020">
              <a:off x="522899" y="4201984"/>
              <a:ext cx="394192" cy="394192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82779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0"/>
          <p:cNvSpPr txBox="1">
            <a:spLocks noGrp="1"/>
          </p:cNvSpPr>
          <p:nvPr>
            <p:ph type="title" hasCustomPrompt="1"/>
          </p:nvPr>
        </p:nvSpPr>
        <p:spPr>
          <a:xfrm rot="-270">
            <a:off x="2665475" y="611525"/>
            <a:ext cx="3813000" cy="6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3" name="Google Shape;273;p30"/>
          <p:cNvSpPr txBox="1">
            <a:spLocks noGrp="1"/>
          </p:cNvSpPr>
          <p:nvPr>
            <p:ph type="subTitle" idx="1"/>
          </p:nvPr>
        </p:nvSpPr>
        <p:spPr>
          <a:xfrm>
            <a:off x="2665522" y="1228327"/>
            <a:ext cx="3813000" cy="3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30"/>
          <p:cNvSpPr txBox="1">
            <a:spLocks noGrp="1"/>
          </p:cNvSpPr>
          <p:nvPr>
            <p:ph type="title" idx="2" hasCustomPrompt="1"/>
          </p:nvPr>
        </p:nvSpPr>
        <p:spPr>
          <a:xfrm>
            <a:off x="2667932" y="3572563"/>
            <a:ext cx="38082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5" name="Google Shape;275;p30"/>
          <p:cNvSpPr txBox="1">
            <a:spLocks noGrp="1"/>
          </p:cNvSpPr>
          <p:nvPr>
            <p:ph type="subTitle" idx="3"/>
          </p:nvPr>
        </p:nvSpPr>
        <p:spPr>
          <a:xfrm>
            <a:off x="2670351" y="4203750"/>
            <a:ext cx="38082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0"/>
          <p:cNvSpPr txBox="1">
            <a:spLocks noGrp="1"/>
          </p:cNvSpPr>
          <p:nvPr>
            <p:ph type="title" idx="4" hasCustomPrompt="1"/>
          </p:nvPr>
        </p:nvSpPr>
        <p:spPr>
          <a:xfrm>
            <a:off x="2667874" y="2082458"/>
            <a:ext cx="38082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7" name="Google Shape;277;p30"/>
          <p:cNvSpPr txBox="1">
            <a:spLocks noGrp="1"/>
          </p:cNvSpPr>
          <p:nvPr>
            <p:ph type="subTitle" idx="5"/>
          </p:nvPr>
        </p:nvSpPr>
        <p:spPr>
          <a:xfrm>
            <a:off x="2667885" y="2722645"/>
            <a:ext cx="38082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78" name="Google Shape;278;p30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 rot="6786017" flipH="1">
            <a:off x="-2215630" y="1004870"/>
            <a:ext cx="6747132" cy="328027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30"/>
          <p:cNvGrpSpPr/>
          <p:nvPr/>
        </p:nvGrpSpPr>
        <p:grpSpPr>
          <a:xfrm rot="5400000" flipH="1">
            <a:off x="-591034" y="652627"/>
            <a:ext cx="1482300" cy="1765375"/>
            <a:chOff x="307037" y="4131480"/>
            <a:chExt cx="1482300" cy="1765375"/>
          </a:xfrm>
        </p:grpSpPr>
        <p:sp>
          <p:nvSpPr>
            <p:cNvPr id="280" name="Google Shape;280;p30"/>
            <p:cNvSpPr/>
            <p:nvPr/>
          </p:nvSpPr>
          <p:spPr>
            <a:xfrm>
              <a:off x="307037" y="4414555"/>
              <a:ext cx="1482300" cy="14823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0"/>
            <p:cNvSpPr/>
            <p:nvPr/>
          </p:nvSpPr>
          <p:spPr>
            <a:xfrm rot="3675020">
              <a:off x="522899" y="4201984"/>
              <a:ext cx="394192" cy="39419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30"/>
          <p:cNvSpPr/>
          <p:nvPr/>
        </p:nvSpPr>
        <p:spPr>
          <a:xfrm rot="3678880">
            <a:off x="8399963" y="1025937"/>
            <a:ext cx="348126" cy="34812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0"/>
          <p:cNvSpPr/>
          <p:nvPr/>
        </p:nvSpPr>
        <p:spPr>
          <a:xfrm rot="3678203">
            <a:off x="8589000" y="1448465"/>
            <a:ext cx="923419" cy="92341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30"/>
          <p:cNvSpPr/>
          <p:nvPr/>
        </p:nvSpPr>
        <p:spPr>
          <a:xfrm rot="3677995">
            <a:off x="8664221" y="2217693"/>
            <a:ext cx="183664" cy="18366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" name="Google Shape;285;p30"/>
          <p:cNvGrpSpPr/>
          <p:nvPr/>
        </p:nvGrpSpPr>
        <p:grpSpPr>
          <a:xfrm>
            <a:off x="7471966" y="4126177"/>
            <a:ext cx="1482300" cy="1765375"/>
            <a:chOff x="307037" y="4131480"/>
            <a:chExt cx="1482300" cy="1765375"/>
          </a:xfrm>
        </p:grpSpPr>
        <p:sp>
          <p:nvSpPr>
            <p:cNvPr id="286" name="Google Shape;286;p30"/>
            <p:cNvSpPr/>
            <p:nvPr/>
          </p:nvSpPr>
          <p:spPr>
            <a:xfrm>
              <a:off x="307037" y="4414555"/>
              <a:ext cx="1482300" cy="14823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0"/>
            <p:cNvSpPr/>
            <p:nvPr/>
          </p:nvSpPr>
          <p:spPr>
            <a:xfrm rot="3675020">
              <a:off x="522899" y="4201984"/>
              <a:ext cx="394192" cy="39419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7075701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1"/>
          <p:cNvSpPr txBox="1">
            <a:spLocks noGrp="1"/>
          </p:cNvSpPr>
          <p:nvPr>
            <p:ph type="subTitle" idx="1"/>
          </p:nvPr>
        </p:nvSpPr>
        <p:spPr>
          <a:xfrm>
            <a:off x="1290775" y="3998325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1"/>
          <p:cNvSpPr txBox="1">
            <a:spLocks noGrp="1"/>
          </p:cNvSpPr>
          <p:nvPr>
            <p:ph type="subTitle" idx="2"/>
          </p:nvPr>
        </p:nvSpPr>
        <p:spPr>
          <a:xfrm>
            <a:off x="4945650" y="3998325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31"/>
          <p:cNvSpPr txBox="1">
            <a:spLocks noGrp="1"/>
          </p:cNvSpPr>
          <p:nvPr>
            <p:ph type="title" hasCustomPrompt="1"/>
          </p:nvPr>
        </p:nvSpPr>
        <p:spPr>
          <a:xfrm>
            <a:off x="1290775" y="3147525"/>
            <a:ext cx="2907600" cy="8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92" name="Google Shape;292;p31"/>
          <p:cNvSpPr txBox="1">
            <a:spLocks noGrp="1"/>
          </p:cNvSpPr>
          <p:nvPr>
            <p:ph type="title" idx="3" hasCustomPrompt="1"/>
          </p:nvPr>
        </p:nvSpPr>
        <p:spPr>
          <a:xfrm>
            <a:off x="4945650" y="3147525"/>
            <a:ext cx="2907600" cy="8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93" name="Google Shape;293;p31"/>
          <p:cNvSpPr txBox="1">
            <a:spLocks noGrp="1"/>
          </p:cNvSpPr>
          <p:nvPr>
            <p:ph type="title" idx="4"/>
          </p:nvPr>
        </p:nvSpPr>
        <p:spPr>
          <a:xfrm>
            <a:off x="720000" y="584500"/>
            <a:ext cx="77040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94" name="Google Shape;294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340112" flipH="1">
            <a:off x="4853563" y="-567060"/>
            <a:ext cx="866298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1"/>
          <p:cNvSpPr/>
          <p:nvPr/>
        </p:nvSpPr>
        <p:spPr>
          <a:xfrm rot="10185200">
            <a:off x="8752340" y="853642"/>
            <a:ext cx="158528" cy="158528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1"/>
          <p:cNvSpPr/>
          <p:nvPr/>
        </p:nvSpPr>
        <p:spPr>
          <a:xfrm rot="10185200">
            <a:off x="8124110" y="4575589"/>
            <a:ext cx="158528" cy="158528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7" name="Google Shape;297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572410">
            <a:off x="-2788914" y="-1077375"/>
            <a:ext cx="866298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1"/>
          <p:cNvSpPr/>
          <p:nvPr/>
        </p:nvSpPr>
        <p:spPr>
          <a:xfrm rot="-728415">
            <a:off x="900419" y="599382"/>
            <a:ext cx="158341" cy="158341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1"/>
          <p:cNvSpPr/>
          <p:nvPr/>
        </p:nvSpPr>
        <p:spPr>
          <a:xfrm rot="-728415">
            <a:off x="640829" y="3493745"/>
            <a:ext cx="158341" cy="158341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70151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/>
          <p:nvPr/>
        </p:nvSpPr>
        <p:spPr>
          <a:xfrm>
            <a:off x="2779400" y="3488875"/>
            <a:ext cx="3585300" cy="7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rPr>
              <a:t>CREDITS:</a:t>
            </a:r>
            <a:r>
              <a:rPr lang="en" sz="11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 This presentation template was created by </a:t>
            </a:r>
            <a:r>
              <a:rPr lang="en" sz="1100" b="1">
                <a:solidFill>
                  <a:schemeClr val="accent5"/>
                </a:solidFill>
                <a:uFill>
                  <a:noFill/>
                </a:uFill>
                <a:latin typeface="Oxygen"/>
                <a:ea typeface="Oxygen"/>
                <a:cs typeface="Oxygen"/>
                <a:sym typeface="Oxygen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b="1"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rPr>
              <a:t>,</a:t>
            </a:r>
            <a:r>
              <a:rPr lang="en" sz="11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 including icons by </a:t>
            </a:r>
            <a:r>
              <a:rPr lang="en" sz="1100" b="1">
                <a:solidFill>
                  <a:schemeClr val="accent5"/>
                </a:solidFill>
                <a:uFill>
                  <a:noFill/>
                </a:uFill>
                <a:latin typeface="Oxygen"/>
                <a:ea typeface="Oxygen"/>
                <a:cs typeface="Oxygen"/>
                <a:sym typeface="Oxygen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accent5"/>
                </a:solidFill>
                <a:latin typeface="Oxygen"/>
                <a:ea typeface="Oxygen"/>
                <a:cs typeface="Oxygen"/>
                <a:sym typeface="Oxygen"/>
              </a:rPr>
              <a:t>,</a:t>
            </a:r>
            <a:r>
              <a:rPr lang="en" sz="11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 and infographics &amp; images by </a:t>
            </a:r>
            <a:r>
              <a:rPr lang="en" sz="1100" b="1">
                <a:solidFill>
                  <a:schemeClr val="accent5"/>
                </a:solidFill>
                <a:uFill>
                  <a:noFill/>
                </a:uFill>
                <a:latin typeface="Oxygen"/>
                <a:ea typeface="Oxygen"/>
                <a:cs typeface="Oxygen"/>
                <a:sym typeface="Oxygen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5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02" name="Google Shape;302;p32"/>
          <p:cNvSpPr txBox="1">
            <a:spLocks noGrp="1"/>
          </p:cNvSpPr>
          <p:nvPr>
            <p:ph type="ctrTitle"/>
          </p:nvPr>
        </p:nvSpPr>
        <p:spPr>
          <a:xfrm>
            <a:off x="2361350" y="777175"/>
            <a:ext cx="4421400" cy="10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03" name="Google Shape;303;p32"/>
          <p:cNvSpPr txBox="1">
            <a:spLocks noGrp="1"/>
          </p:cNvSpPr>
          <p:nvPr>
            <p:ph type="subTitle" idx="1"/>
          </p:nvPr>
        </p:nvSpPr>
        <p:spPr>
          <a:xfrm>
            <a:off x="2679300" y="2282458"/>
            <a:ext cx="3785400" cy="12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4" name="Google Shape;304;p32"/>
          <p:cNvSpPr txBox="1">
            <a:spLocks noGrp="1"/>
          </p:cNvSpPr>
          <p:nvPr>
            <p:ph type="subTitle" idx="2"/>
          </p:nvPr>
        </p:nvSpPr>
        <p:spPr>
          <a:xfrm rot="-962">
            <a:off x="2963720" y="4229842"/>
            <a:ext cx="3216600" cy="3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05" name="Google Shape;305;p32"/>
          <p:cNvPicPr preferRelativeResize="0"/>
          <p:nvPr/>
        </p:nvPicPr>
        <p:blipFill>
          <a:blip r:embed="rId6">
            <a:alphaModFix amt="52000"/>
          </a:blip>
          <a:stretch>
            <a:fillRect/>
          </a:stretch>
        </p:blipFill>
        <p:spPr>
          <a:xfrm rot="5936944">
            <a:off x="-1652529" y="925958"/>
            <a:ext cx="6132209" cy="298133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2"/>
          <p:cNvSpPr/>
          <p:nvPr/>
        </p:nvSpPr>
        <p:spPr>
          <a:xfrm rot="5400000" flipH="1">
            <a:off x="-738951" y="1327368"/>
            <a:ext cx="1482300" cy="1482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2"/>
          <p:cNvSpPr/>
          <p:nvPr/>
        </p:nvSpPr>
        <p:spPr>
          <a:xfrm rot="1724980" flipH="1">
            <a:off x="360203" y="2422014"/>
            <a:ext cx="394192" cy="394192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2"/>
          <p:cNvSpPr/>
          <p:nvPr/>
        </p:nvSpPr>
        <p:spPr>
          <a:xfrm rot="1724109" flipH="1">
            <a:off x="1470403" y="1235960"/>
            <a:ext cx="209043" cy="20878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2"/>
          <p:cNvSpPr/>
          <p:nvPr/>
        </p:nvSpPr>
        <p:spPr>
          <a:xfrm rot="1725427" flipH="1">
            <a:off x="347431" y="256419"/>
            <a:ext cx="617338" cy="617338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2"/>
          <p:cNvSpPr/>
          <p:nvPr/>
        </p:nvSpPr>
        <p:spPr>
          <a:xfrm rot="1725732" flipH="1">
            <a:off x="1427541" y="3978182"/>
            <a:ext cx="216969" cy="216969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2"/>
          <p:cNvSpPr/>
          <p:nvPr/>
        </p:nvSpPr>
        <p:spPr>
          <a:xfrm rot="1728022" flipH="1">
            <a:off x="515840" y="5054088"/>
            <a:ext cx="144470" cy="14447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2"/>
          <p:cNvSpPr/>
          <p:nvPr/>
        </p:nvSpPr>
        <p:spPr>
          <a:xfrm rot="1728022" flipH="1">
            <a:off x="172340" y="1733338"/>
            <a:ext cx="144470" cy="14447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2"/>
          <p:cNvSpPr/>
          <p:nvPr/>
        </p:nvSpPr>
        <p:spPr>
          <a:xfrm rot="10013684" flipH="1">
            <a:off x="8329839" y="4039852"/>
            <a:ext cx="698595" cy="698595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2"/>
          <p:cNvSpPr/>
          <p:nvPr/>
        </p:nvSpPr>
        <p:spPr>
          <a:xfrm rot="2700000" flipH="1">
            <a:off x="7130979" y="4188078"/>
            <a:ext cx="1482379" cy="1482379"/>
          </a:xfrm>
          <a:prstGeom prst="blockArc">
            <a:avLst>
              <a:gd name="adj1" fmla="val 10800000"/>
              <a:gd name="adj2" fmla="val 6446501"/>
              <a:gd name="adj3" fmla="val 25975"/>
            </a:avLst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2"/>
          <p:cNvSpPr/>
          <p:nvPr/>
        </p:nvSpPr>
        <p:spPr>
          <a:xfrm rot="1727359" flipH="1">
            <a:off x="8099757" y="4778339"/>
            <a:ext cx="245437" cy="245437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2"/>
          <p:cNvSpPr/>
          <p:nvPr/>
        </p:nvSpPr>
        <p:spPr>
          <a:xfrm rot="1725801" flipH="1">
            <a:off x="7711569" y="436808"/>
            <a:ext cx="206362" cy="206362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2"/>
          <p:cNvSpPr/>
          <p:nvPr/>
        </p:nvSpPr>
        <p:spPr>
          <a:xfrm rot="1724388" flipH="1">
            <a:off x="8610182" y="3944469"/>
            <a:ext cx="137886" cy="137623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2"/>
          <p:cNvSpPr/>
          <p:nvPr/>
        </p:nvSpPr>
        <p:spPr>
          <a:xfrm rot="1726647" flipH="1">
            <a:off x="8860105" y="-147531"/>
            <a:ext cx="361439" cy="36143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515554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-1212016">
            <a:off x="-431407" y="-809749"/>
            <a:ext cx="5835592" cy="2362199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3"/>
          <p:cNvSpPr/>
          <p:nvPr/>
        </p:nvSpPr>
        <p:spPr>
          <a:xfrm>
            <a:off x="2735075" y="412500"/>
            <a:ext cx="255000" cy="255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3"/>
          <p:cNvSpPr/>
          <p:nvPr/>
        </p:nvSpPr>
        <p:spPr>
          <a:xfrm>
            <a:off x="6152325" y="4186400"/>
            <a:ext cx="1943100" cy="19431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3"/>
          <p:cNvSpPr/>
          <p:nvPr/>
        </p:nvSpPr>
        <p:spPr>
          <a:xfrm>
            <a:off x="7590675" y="4186475"/>
            <a:ext cx="504900" cy="504600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3"/>
          <p:cNvSpPr/>
          <p:nvPr/>
        </p:nvSpPr>
        <p:spPr>
          <a:xfrm>
            <a:off x="-133950" y="1029132"/>
            <a:ext cx="276000" cy="275700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3"/>
          <p:cNvSpPr/>
          <p:nvPr/>
        </p:nvSpPr>
        <p:spPr>
          <a:xfrm rot="10800000">
            <a:off x="4381425" y="-709525"/>
            <a:ext cx="1419300" cy="141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3"/>
          <p:cNvSpPr/>
          <p:nvPr/>
        </p:nvSpPr>
        <p:spPr>
          <a:xfrm>
            <a:off x="6009675" y="5020107"/>
            <a:ext cx="276000" cy="275700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358868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4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 rot="6786017" flipH="1">
            <a:off x="-2215630" y="1004870"/>
            <a:ext cx="6747132" cy="328027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9" name="Google Shape;329;p34"/>
          <p:cNvGrpSpPr/>
          <p:nvPr/>
        </p:nvGrpSpPr>
        <p:grpSpPr>
          <a:xfrm rot="5400000" flipH="1">
            <a:off x="-591034" y="652627"/>
            <a:ext cx="1482300" cy="1765375"/>
            <a:chOff x="307037" y="4131480"/>
            <a:chExt cx="1482300" cy="1765375"/>
          </a:xfrm>
        </p:grpSpPr>
        <p:sp>
          <p:nvSpPr>
            <p:cNvPr id="330" name="Google Shape;330;p34"/>
            <p:cNvSpPr/>
            <p:nvPr/>
          </p:nvSpPr>
          <p:spPr>
            <a:xfrm>
              <a:off x="307037" y="4414555"/>
              <a:ext cx="1482300" cy="14823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 rot="3675020">
              <a:off x="522899" y="4201984"/>
              <a:ext cx="394192" cy="39419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" name="Google Shape;332;p34"/>
          <p:cNvSpPr/>
          <p:nvPr/>
        </p:nvSpPr>
        <p:spPr>
          <a:xfrm rot="3678880">
            <a:off x="8399963" y="1025937"/>
            <a:ext cx="348126" cy="34812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34"/>
          <p:cNvSpPr/>
          <p:nvPr/>
        </p:nvSpPr>
        <p:spPr>
          <a:xfrm rot="3678203">
            <a:off x="8589000" y="1448465"/>
            <a:ext cx="923419" cy="923419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34"/>
          <p:cNvSpPr/>
          <p:nvPr/>
        </p:nvSpPr>
        <p:spPr>
          <a:xfrm rot="3677995">
            <a:off x="8664221" y="2217693"/>
            <a:ext cx="183664" cy="18366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" name="Google Shape;335;p34"/>
          <p:cNvGrpSpPr/>
          <p:nvPr/>
        </p:nvGrpSpPr>
        <p:grpSpPr>
          <a:xfrm>
            <a:off x="7471966" y="4126177"/>
            <a:ext cx="1482300" cy="1765375"/>
            <a:chOff x="307037" y="4131480"/>
            <a:chExt cx="1482300" cy="1765375"/>
          </a:xfrm>
        </p:grpSpPr>
        <p:sp>
          <p:nvSpPr>
            <p:cNvPr id="336" name="Google Shape;336;p34"/>
            <p:cNvSpPr/>
            <p:nvPr/>
          </p:nvSpPr>
          <p:spPr>
            <a:xfrm>
              <a:off x="307037" y="4414555"/>
              <a:ext cx="1482300" cy="14823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 rot="3675020">
              <a:off x="522899" y="4201984"/>
              <a:ext cx="394192" cy="39419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4321352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046213" y="-2875131"/>
            <a:ext cx="18898275" cy="9688905"/>
            <a:chOff x="-5046213" y="-2875131"/>
            <a:chExt cx="18898275" cy="9688905"/>
          </a:xfrm>
        </p:grpSpPr>
        <p:sp>
          <p:nvSpPr>
            <p:cNvPr id="10" name="Google Shape;10;p2"/>
            <p:cNvSpPr/>
            <p:nvPr/>
          </p:nvSpPr>
          <p:spPr>
            <a:xfrm rot="-2700000">
              <a:off x="-3357826" y="-1624256"/>
              <a:ext cx="5909667" cy="5725695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2700000">
              <a:off x="-3887325" y="-1155957"/>
              <a:ext cx="5909667" cy="5725695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900025">
              <a:off x="7778534" y="643424"/>
              <a:ext cx="5095858" cy="5472092"/>
            </a:xfrm>
            <a:custGeom>
              <a:avLst/>
              <a:gdLst/>
              <a:ahLst/>
              <a:cxnLst/>
              <a:rect l="l" t="t" r="r" b="b"/>
              <a:pathLst>
                <a:path w="47697" h="51220" extrusionOk="0">
                  <a:moveTo>
                    <a:pt x="31587" y="1"/>
                  </a:moveTo>
                  <a:cubicBezTo>
                    <a:pt x="28265" y="1"/>
                    <a:pt x="24980" y="1231"/>
                    <a:pt x="22432" y="3594"/>
                  </a:cubicBezTo>
                  <a:cubicBezTo>
                    <a:pt x="19824" y="6035"/>
                    <a:pt x="16443" y="7488"/>
                    <a:pt x="12871" y="7702"/>
                  </a:cubicBezTo>
                  <a:lnTo>
                    <a:pt x="12716" y="7714"/>
                  </a:lnTo>
                  <a:cubicBezTo>
                    <a:pt x="5525" y="8214"/>
                    <a:pt x="0" y="14607"/>
                    <a:pt x="536" y="21787"/>
                  </a:cubicBezTo>
                  <a:cubicBezTo>
                    <a:pt x="727" y="24442"/>
                    <a:pt x="1739" y="26978"/>
                    <a:pt x="3417" y="29050"/>
                  </a:cubicBezTo>
                  <a:cubicBezTo>
                    <a:pt x="5430" y="31550"/>
                    <a:pt x="7204" y="34800"/>
                    <a:pt x="6370" y="37896"/>
                  </a:cubicBezTo>
                  <a:cubicBezTo>
                    <a:pt x="3497" y="48538"/>
                    <a:pt x="6891" y="51219"/>
                    <a:pt x="11073" y="51219"/>
                  </a:cubicBezTo>
                  <a:cubicBezTo>
                    <a:pt x="14897" y="51219"/>
                    <a:pt x="19381" y="48978"/>
                    <a:pt x="20336" y="48528"/>
                  </a:cubicBezTo>
                  <a:cubicBezTo>
                    <a:pt x="22198" y="47661"/>
                    <a:pt x="24227" y="47345"/>
                    <a:pt x="26295" y="47345"/>
                  </a:cubicBezTo>
                  <a:cubicBezTo>
                    <a:pt x="28313" y="47345"/>
                    <a:pt x="30367" y="47646"/>
                    <a:pt x="32338" y="48028"/>
                  </a:cubicBezTo>
                  <a:cubicBezTo>
                    <a:pt x="33130" y="48185"/>
                    <a:pt x="33926" y="48262"/>
                    <a:pt x="34717" y="48262"/>
                  </a:cubicBezTo>
                  <a:cubicBezTo>
                    <a:pt x="38123" y="48262"/>
                    <a:pt x="41420" y="46838"/>
                    <a:pt x="43768" y="44278"/>
                  </a:cubicBezTo>
                  <a:cubicBezTo>
                    <a:pt x="46661" y="41111"/>
                    <a:pt x="47697" y="36670"/>
                    <a:pt x="46506" y="32550"/>
                  </a:cubicBezTo>
                  <a:cubicBezTo>
                    <a:pt x="44851" y="26823"/>
                    <a:pt x="44327" y="20823"/>
                    <a:pt x="44958" y="14881"/>
                  </a:cubicBezTo>
                  <a:cubicBezTo>
                    <a:pt x="45554" y="9309"/>
                    <a:pt x="42625" y="3940"/>
                    <a:pt x="37612" y="1427"/>
                  </a:cubicBezTo>
                  <a:cubicBezTo>
                    <a:pt x="35700" y="469"/>
                    <a:pt x="33637" y="1"/>
                    <a:pt x="315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900025">
              <a:off x="8134911" y="775434"/>
              <a:ext cx="5095858" cy="5472092"/>
            </a:xfrm>
            <a:custGeom>
              <a:avLst/>
              <a:gdLst/>
              <a:ahLst/>
              <a:cxnLst/>
              <a:rect l="l" t="t" r="r" b="b"/>
              <a:pathLst>
                <a:path w="47697" h="51220" extrusionOk="0">
                  <a:moveTo>
                    <a:pt x="31587" y="1"/>
                  </a:moveTo>
                  <a:cubicBezTo>
                    <a:pt x="28265" y="1"/>
                    <a:pt x="24980" y="1231"/>
                    <a:pt x="22432" y="3594"/>
                  </a:cubicBezTo>
                  <a:cubicBezTo>
                    <a:pt x="19824" y="6035"/>
                    <a:pt x="16443" y="7488"/>
                    <a:pt x="12871" y="7702"/>
                  </a:cubicBezTo>
                  <a:lnTo>
                    <a:pt x="12716" y="7714"/>
                  </a:lnTo>
                  <a:cubicBezTo>
                    <a:pt x="5525" y="8214"/>
                    <a:pt x="0" y="14607"/>
                    <a:pt x="536" y="21787"/>
                  </a:cubicBezTo>
                  <a:cubicBezTo>
                    <a:pt x="727" y="24442"/>
                    <a:pt x="1739" y="26978"/>
                    <a:pt x="3417" y="29050"/>
                  </a:cubicBezTo>
                  <a:cubicBezTo>
                    <a:pt x="5430" y="31550"/>
                    <a:pt x="7204" y="34800"/>
                    <a:pt x="6370" y="37896"/>
                  </a:cubicBezTo>
                  <a:cubicBezTo>
                    <a:pt x="3497" y="48538"/>
                    <a:pt x="6891" y="51219"/>
                    <a:pt x="11073" y="51219"/>
                  </a:cubicBezTo>
                  <a:cubicBezTo>
                    <a:pt x="14897" y="51219"/>
                    <a:pt x="19381" y="48978"/>
                    <a:pt x="20336" y="48528"/>
                  </a:cubicBezTo>
                  <a:cubicBezTo>
                    <a:pt x="22198" y="47661"/>
                    <a:pt x="24227" y="47345"/>
                    <a:pt x="26295" y="47345"/>
                  </a:cubicBezTo>
                  <a:cubicBezTo>
                    <a:pt x="28313" y="47345"/>
                    <a:pt x="30367" y="47646"/>
                    <a:pt x="32338" y="48028"/>
                  </a:cubicBezTo>
                  <a:cubicBezTo>
                    <a:pt x="33130" y="48185"/>
                    <a:pt x="33926" y="48262"/>
                    <a:pt x="34717" y="48262"/>
                  </a:cubicBezTo>
                  <a:cubicBezTo>
                    <a:pt x="38123" y="48262"/>
                    <a:pt x="41420" y="46838"/>
                    <a:pt x="43768" y="44278"/>
                  </a:cubicBezTo>
                  <a:cubicBezTo>
                    <a:pt x="46661" y="41111"/>
                    <a:pt x="47697" y="36670"/>
                    <a:pt x="46506" y="32550"/>
                  </a:cubicBezTo>
                  <a:cubicBezTo>
                    <a:pt x="44851" y="26823"/>
                    <a:pt x="44327" y="20823"/>
                    <a:pt x="44958" y="14881"/>
                  </a:cubicBezTo>
                  <a:cubicBezTo>
                    <a:pt x="45554" y="9309"/>
                    <a:pt x="42625" y="3940"/>
                    <a:pt x="37612" y="1427"/>
                  </a:cubicBezTo>
                  <a:cubicBezTo>
                    <a:pt x="35700" y="469"/>
                    <a:pt x="33637" y="1"/>
                    <a:pt x="3158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5131000" y="683938"/>
              <a:ext cx="432825" cy="299450"/>
            </a:xfrm>
            <a:custGeom>
              <a:avLst/>
              <a:gdLst/>
              <a:ahLst/>
              <a:cxnLst/>
              <a:rect l="l" t="t" r="r" b="b"/>
              <a:pathLst>
                <a:path w="17313" h="11978" extrusionOk="0">
                  <a:moveTo>
                    <a:pt x="1" y="0"/>
                  </a:moveTo>
                  <a:lnTo>
                    <a:pt x="1" y="8727"/>
                  </a:lnTo>
                  <a:lnTo>
                    <a:pt x="10431" y="8727"/>
                  </a:lnTo>
                  <a:lnTo>
                    <a:pt x="12300" y="11978"/>
                  </a:lnTo>
                  <a:lnTo>
                    <a:pt x="14169" y="8727"/>
                  </a:lnTo>
                  <a:lnTo>
                    <a:pt x="17313" y="8727"/>
                  </a:lnTo>
                  <a:lnTo>
                    <a:pt x="17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51275" y="439289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895700" y="394929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2922710">
              <a:off x="7670911" y="4451453"/>
              <a:ext cx="186332" cy="186727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13400" y="4302950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>
              <a:off x="7241700" y="550202"/>
              <a:ext cx="1041686" cy="780292"/>
              <a:chOff x="7241700" y="550202"/>
              <a:chExt cx="1041686" cy="780292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241700" y="5502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7513600" y="1080913"/>
                <a:ext cx="249053" cy="249582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4748222">
                <a:off x="8136732" y="701422"/>
                <a:ext cx="135009" cy="135278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" name="Google Shape;23;p2"/>
            <p:cNvSpPr/>
            <p:nvPr/>
          </p:nvSpPr>
          <p:spPr>
            <a:xfrm rot="4748222">
              <a:off x="1255169" y="3960697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449038" y="447079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" name="Google Shape;25;p2"/>
            <p:cNvGrpSpPr/>
            <p:nvPr/>
          </p:nvGrpSpPr>
          <p:grpSpPr>
            <a:xfrm>
              <a:off x="713400" y="593602"/>
              <a:ext cx="1222677" cy="831459"/>
              <a:chOff x="713400" y="593602"/>
              <a:chExt cx="1222677" cy="831459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1149250" y="5936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13400" y="11484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2414822">
                <a:off x="1467647" y="1262184"/>
                <a:ext cx="135006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849975" y="8480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" name="Google Shape;30;p2"/>
          <p:cNvSpPr txBox="1">
            <a:spLocks noGrp="1"/>
          </p:cNvSpPr>
          <p:nvPr>
            <p:ph type="ctrTitle"/>
          </p:nvPr>
        </p:nvSpPr>
        <p:spPr>
          <a:xfrm>
            <a:off x="1986750" y="2086605"/>
            <a:ext cx="5170500" cy="165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subTitle" idx="1"/>
          </p:nvPr>
        </p:nvSpPr>
        <p:spPr>
          <a:xfrm>
            <a:off x="1986750" y="3916480"/>
            <a:ext cx="5170500" cy="3783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7373953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3"/>
          <p:cNvGrpSpPr/>
          <p:nvPr/>
        </p:nvGrpSpPr>
        <p:grpSpPr>
          <a:xfrm>
            <a:off x="-2816010" y="-3481424"/>
            <a:ext cx="14029567" cy="9879529"/>
            <a:chOff x="-2816010" y="-3481424"/>
            <a:chExt cx="14029567" cy="9879529"/>
          </a:xfrm>
        </p:grpSpPr>
        <p:sp>
          <p:nvSpPr>
            <p:cNvPr id="34" name="Google Shape;34;p3"/>
            <p:cNvSpPr/>
            <p:nvPr/>
          </p:nvSpPr>
          <p:spPr>
            <a:xfrm>
              <a:off x="5739329" y="-3481424"/>
              <a:ext cx="5095828" cy="5472089"/>
            </a:xfrm>
            <a:custGeom>
              <a:avLst/>
              <a:gdLst/>
              <a:ahLst/>
              <a:cxnLst/>
              <a:rect l="l" t="t" r="r" b="b"/>
              <a:pathLst>
                <a:path w="47697" h="51220" extrusionOk="0">
                  <a:moveTo>
                    <a:pt x="31587" y="1"/>
                  </a:moveTo>
                  <a:cubicBezTo>
                    <a:pt x="28265" y="1"/>
                    <a:pt x="24980" y="1231"/>
                    <a:pt x="22432" y="3594"/>
                  </a:cubicBezTo>
                  <a:cubicBezTo>
                    <a:pt x="19824" y="6035"/>
                    <a:pt x="16443" y="7488"/>
                    <a:pt x="12871" y="7702"/>
                  </a:cubicBezTo>
                  <a:lnTo>
                    <a:pt x="12716" y="7714"/>
                  </a:lnTo>
                  <a:cubicBezTo>
                    <a:pt x="5525" y="8214"/>
                    <a:pt x="0" y="14607"/>
                    <a:pt x="536" y="21787"/>
                  </a:cubicBezTo>
                  <a:cubicBezTo>
                    <a:pt x="727" y="24442"/>
                    <a:pt x="1739" y="26978"/>
                    <a:pt x="3417" y="29050"/>
                  </a:cubicBezTo>
                  <a:cubicBezTo>
                    <a:pt x="5430" y="31550"/>
                    <a:pt x="7204" y="34800"/>
                    <a:pt x="6370" y="37896"/>
                  </a:cubicBezTo>
                  <a:cubicBezTo>
                    <a:pt x="3497" y="48538"/>
                    <a:pt x="6891" y="51219"/>
                    <a:pt x="11073" y="51219"/>
                  </a:cubicBezTo>
                  <a:cubicBezTo>
                    <a:pt x="14897" y="51219"/>
                    <a:pt x="19381" y="48978"/>
                    <a:pt x="20336" y="48528"/>
                  </a:cubicBezTo>
                  <a:cubicBezTo>
                    <a:pt x="22198" y="47661"/>
                    <a:pt x="24227" y="47345"/>
                    <a:pt x="26295" y="47345"/>
                  </a:cubicBezTo>
                  <a:cubicBezTo>
                    <a:pt x="28313" y="47345"/>
                    <a:pt x="30367" y="47646"/>
                    <a:pt x="32338" y="48028"/>
                  </a:cubicBezTo>
                  <a:cubicBezTo>
                    <a:pt x="33130" y="48185"/>
                    <a:pt x="33926" y="48262"/>
                    <a:pt x="34717" y="48262"/>
                  </a:cubicBezTo>
                  <a:cubicBezTo>
                    <a:pt x="38123" y="48262"/>
                    <a:pt x="41420" y="46838"/>
                    <a:pt x="43768" y="44278"/>
                  </a:cubicBezTo>
                  <a:cubicBezTo>
                    <a:pt x="46661" y="41111"/>
                    <a:pt x="47697" y="36670"/>
                    <a:pt x="46506" y="32550"/>
                  </a:cubicBezTo>
                  <a:cubicBezTo>
                    <a:pt x="44851" y="26823"/>
                    <a:pt x="44327" y="20823"/>
                    <a:pt x="44958" y="14881"/>
                  </a:cubicBezTo>
                  <a:cubicBezTo>
                    <a:pt x="45554" y="9309"/>
                    <a:pt x="42625" y="3940"/>
                    <a:pt x="37612" y="1427"/>
                  </a:cubicBezTo>
                  <a:cubicBezTo>
                    <a:pt x="35700" y="469"/>
                    <a:pt x="33637" y="1"/>
                    <a:pt x="315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6117729" y="-3446149"/>
              <a:ext cx="5095828" cy="5472089"/>
            </a:xfrm>
            <a:custGeom>
              <a:avLst/>
              <a:gdLst/>
              <a:ahLst/>
              <a:cxnLst/>
              <a:rect l="l" t="t" r="r" b="b"/>
              <a:pathLst>
                <a:path w="47697" h="51220" extrusionOk="0">
                  <a:moveTo>
                    <a:pt x="31587" y="1"/>
                  </a:moveTo>
                  <a:cubicBezTo>
                    <a:pt x="28265" y="1"/>
                    <a:pt x="24980" y="1231"/>
                    <a:pt x="22432" y="3594"/>
                  </a:cubicBezTo>
                  <a:cubicBezTo>
                    <a:pt x="19824" y="6035"/>
                    <a:pt x="16443" y="7488"/>
                    <a:pt x="12871" y="7702"/>
                  </a:cubicBezTo>
                  <a:lnTo>
                    <a:pt x="12716" y="7714"/>
                  </a:lnTo>
                  <a:cubicBezTo>
                    <a:pt x="5525" y="8214"/>
                    <a:pt x="0" y="14607"/>
                    <a:pt x="536" y="21787"/>
                  </a:cubicBezTo>
                  <a:cubicBezTo>
                    <a:pt x="727" y="24442"/>
                    <a:pt x="1739" y="26978"/>
                    <a:pt x="3417" y="29050"/>
                  </a:cubicBezTo>
                  <a:cubicBezTo>
                    <a:pt x="5430" y="31550"/>
                    <a:pt x="7204" y="34800"/>
                    <a:pt x="6370" y="37896"/>
                  </a:cubicBezTo>
                  <a:cubicBezTo>
                    <a:pt x="3497" y="48538"/>
                    <a:pt x="6891" y="51219"/>
                    <a:pt x="11073" y="51219"/>
                  </a:cubicBezTo>
                  <a:cubicBezTo>
                    <a:pt x="14897" y="51219"/>
                    <a:pt x="19381" y="48978"/>
                    <a:pt x="20336" y="48528"/>
                  </a:cubicBezTo>
                  <a:cubicBezTo>
                    <a:pt x="22198" y="47661"/>
                    <a:pt x="24227" y="47345"/>
                    <a:pt x="26295" y="47345"/>
                  </a:cubicBezTo>
                  <a:cubicBezTo>
                    <a:pt x="28313" y="47345"/>
                    <a:pt x="30367" y="47646"/>
                    <a:pt x="32338" y="48028"/>
                  </a:cubicBezTo>
                  <a:cubicBezTo>
                    <a:pt x="33130" y="48185"/>
                    <a:pt x="33926" y="48262"/>
                    <a:pt x="34717" y="48262"/>
                  </a:cubicBezTo>
                  <a:cubicBezTo>
                    <a:pt x="38123" y="48262"/>
                    <a:pt x="41420" y="46838"/>
                    <a:pt x="43768" y="44278"/>
                  </a:cubicBezTo>
                  <a:cubicBezTo>
                    <a:pt x="46661" y="41111"/>
                    <a:pt x="47697" y="36670"/>
                    <a:pt x="46506" y="32550"/>
                  </a:cubicBezTo>
                  <a:cubicBezTo>
                    <a:pt x="44851" y="26823"/>
                    <a:pt x="44327" y="20823"/>
                    <a:pt x="44958" y="14881"/>
                  </a:cubicBezTo>
                  <a:cubicBezTo>
                    <a:pt x="45554" y="9309"/>
                    <a:pt x="42625" y="3940"/>
                    <a:pt x="37612" y="1427"/>
                  </a:cubicBezTo>
                  <a:cubicBezTo>
                    <a:pt x="35700" y="469"/>
                    <a:pt x="33637" y="1"/>
                    <a:pt x="3158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-2816010" y="2717172"/>
              <a:ext cx="4431516" cy="3342283"/>
            </a:xfrm>
            <a:custGeom>
              <a:avLst/>
              <a:gdLst/>
              <a:ahLst/>
              <a:cxnLst/>
              <a:rect l="l" t="t" r="r" b="b"/>
              <a:pathLst>
                <a:path w="87940" h="66325" extrusionOk="0">
                  <a:moveTo>
                    <a:pt x="44467" y="0"/>
                  </a:moveTo>
                  <a:cubicBezTo>
                    <a:pt x="41100" y="0"/>
                    <a:pt x="37472" y="855"/>
                    <a:pt x="33671" y="3002"/>
                  </a:cubicBezTo>
                  <a:cubicBezTo>
                    <a:pt x="0" y="21980"/>
                    <a:pt x="11418" y="38399"/>
                    <a:pt x="16062" y="43185"/>
                  </a:cubicBezTo>
                  <a:cubicBezTo>
                    <a:pt x="16586" y="43733"/>
                    <a:pt x="16895" y="44435"/>
                    <a:pt x="17395" y="44971"/>
                  </a:cubicBezTo>
                  <a:cubicBezTo>
                    <a:pt x="19967" y="47686"/>
                    <a:pt x="21693" y="51079"/>
                    <a:pt x="22539" y="54722"/>
                  </a:cubicBezTo>
                  <a:cubicBezTo>
                    <a:pt x="22884" y="56199"/>
                    <a:pt x="23444" y="57615"/>
                    <a:pt x="24218" y="58913"/>
                  </a:cubicBezTo>
                  <a:cubicBezTo>
                    <a:pt x="27004" y="63674"/>
                    <a:pt x="32042" y="66324"/>
                    <a:pt x="37199" y="66324"/>
                  </a:cubicBezTo>
                  <a:cubicBezTo>
                    <a:pt x="39820" y="66324"/>
                    <a:pt x="42472" y="65640"/>
                    <a:pt x="44875" y="64200"/>
                  </a:cubicBezTo>
                  <a:cubicBezTo>
                    <a:pt x="46173" y="63426"/>
                    <a:pt x="47351" y="62449"/>
                    <a:pt x="48363" y="61318"/>
                  </a:cubicBezTo>
                  <a:cubicBezTo>
                    <a:pt x="51607" y="57681"/>
                    <a:pt x="56249" y="55598"/>
                    <a:pt x="61115" y="55598"/>
                  </a:cubicBezTo>
                  <a:cubicBezTo>
                    <a:pt x="61250" y="55598"/>
                    <a:pt x="61385" y="55600"/>
                    <a:pt x="61520" y="55603"/>
                  </a:cubicBezTo>
                  <a:lnTo>
                    <a:pt x="61663" y="55603"/>
                  </a:lnTo>
                  <a:cubicBezTo>
                    <a:pt x="64223" y="55639"/>
                    <a:pt x="66735" y="56246"/>
                    <a:pt x="69033" y="57389"/>
                  </a:cubicBezTo>
                  <a:cubicBezTo>
                    <a:pt x="70452" y="58110"/>
                    <a:pt x="71994" y="58465"/>
                    <a:pt x="73534" y="58465"/>
                  </a:cubicBezTo>
                  <a:cubicBezTo>
                    <a:pt x="75379" y="58465"/>
                    <a:pt x="77221" y="57955"/>
                    <a:pt x="78843" y="56949"/>
                  </a:cubicBezTo>
                  <a:cubicBezTo>
                    <a:pt x="81118" y="55520"/>
                    <a:pt x="81939" y="52782"/>
                    <a:pt x="81356" y="49495"/>
                  </a:cubicBezTo>
                  <a:cubicBezTo>
                    <a:pt x="80177" y="42804"/>
                    <a:pt x="81308" y="35899"/>
                    <a:pt x="84832" y="30100"/>
                  </a:cubicBezTo>
                  <a:cubicBezTo>
                    <a:pt x="87047" y="26469"/>
                    <a:pt x="87940" y="22385"/>
                    <a:pt x="85856" y="18932"/>
                  </a:cubicBezTo>
                  <a:cubicBezTo>
                    <a:pt x="83654" y="15253"/>
                    <a:pt x="79975" y="12705"/>
                    <a:pt x="75760" y="11919"/>
                  </a:cubicBezTo>
                  <a:cubicBezTo>
                    <a:pt x="69449" y="10741"/>
                    <a:pt x="63425" y="8347"/>
                    <a:pt x="58150" y="4692"/>
                  </a:cubicBezTo>
                  <a:cubicBezTo>
                    <a:pt x="54479" y="2145"/>
                    <a:pt x="49801" y="0"/>
                    <a:pt x="44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-2569060" y="3055822"/>
              <a:ext cx="4431516" cy="3342283"/>
            </a:xfrm>
            <a:custGeom>
              <a:avLst/>
              <a:gdLst/>
              <a:ahLst/>
              <a:cxnLst/>
              <a:rect l="l" t="t" r="r" b="b"/>
              <a:pathLst>
                <a:path w="87940" h="66325" extrusionOk="0">
                  <a:moveTo>
                    <a:pt x="44467" y="0"/>
                  </a:moveTo>
                  <a:cubicBezTo>
                    <a:pt x="41100" y="0"/>
                    <a:pt x="37472" y="855"/>
                    <a:pt x="33671" y="3002"/>
                  </a:cubicBezTo>
                  <a:cubicBezTo>
                    <a:pt x="0" y="21980"/>
                    <a:pt x="11418" y="38399"/>
                    <a:pt x="16062" y="43185"/>
                  </a:cubicBezTo>
                  <a:cubicBezTo>
                    <a:pt x="16586" y="43733"/>
                    <a:pt x="16895" y="44435"/>
                    <a:pt x="17395" y="44971"/>
                  </a:cubicBezTo>
                  <a:cubicBezTo>
                    <a:pt x="19967" y="47686"/>
                    <a:pt x="21693" y="51079"/>
                    <a:pt x="22539" y="54722"/>
                  </a:cubicBezTo>
                  <a:cubicBezTo>
                    <a:pt x="22884" y="56199"/>
                    <a:pt x="23444" y="57615"/>
                    <a:pt x="24218" y="58913"/>
                  </a:cubicBezTo>
                  <a:cubicBezTo>
                    <a:pt x="27004" y="63674"/>
                    <a:pt x="32042" y="66324"/>
                    <a:pt x="37199" y="66324"/>
                  </a:cubicBezTo>
                  <a:cubicBezTo>
                    <a:pt x="39820" y="66324"/>
                    <a:pt x="42472" y="65640"/>
                    <a:pt x="44875" y="64200"/>
                  </a:cubicBezTo>
                  <a:cubicBezTo>
                    <a:pt x="46173" y="63426"/>
                    <a:pt x="47351" y="62449"/>
                    <a:pt x="48363" y="61318"/>
                  </a:cubicBezTo>
                  <a:cubicBezTo>
                    <a:pt x="51607" y="57681"/>
                    <a:pt x="56249" y="55598"/>
                    <a:pt x="61115" y="55598"/>
                  </a:cubicBezTo>
                  <a:cubicBezTo>
                    <a:pt x="61250" y="55598"/>
                    <a:pt x="61385" y="55600"/>
                    <a:pt x="61520" y="55603"/>
                  </a:cubicBezTo>
                  <a:lnTo>
                    <a:pt x="61663" y="55603"/>
                  </a:lnTo>
                  <a:cubicBezTo>
                    <a:pt x="64223" y="55639"/>
                    <a:pt x="66735" y="56246"/>
                    <a:pt x="69033" y="57389"/>
                  </a:cubicBezTo>
                  <a:cubicBezTo>
                    <a:pt x="70452" y="58110"/>
                    <a:pt x="71994" y="58465"/>
                    <a:pt x="73534" y="58465"/>
                  </a:cubicBezTo>
                  <a:cubicBezTo>
                    <a:pt x="75379" y="58465"/>
                    <a:pt x="77221" y="57955"/>
                    <a:pt x="78843" y="56949"/>
                  </a:cubicBezTo>
                  <a:cubicBezTo>
                    <a:pt x="81118" y="55520"/>
                    <a:pt x="81939" y="52782"/>
                    <a:pt x="81356" y="49495"/>
                  </a:cubicBezTo>
                  <a:cubicBezTo>
                    <a:pt x="80177" y="42804"/>
                    <a:pt x="81308" y="35899"/>
                    <a:pt x="84832" y="30100"/>
                  </a:cubicBezTo>
                  <a:cubicBezTo>
                    <a:pt x="87047" y="26469"/>
                    <a:pt x="87940" y="22385"/>
                    <a:pt x="85856" y="18932"/>
                  </a:cubicBezTo>
                  <a:cubicBezTo>
                    <a:pt x="83654" y="15253"/>
                    <a:pt x="79975" y="12705"/>
                    <a:pt x="75760" y="11919"/>
                  </a:cubicBezTo>
                  <a:cubicBezTo>
                    <a:pt x="69449" y="10741"/>
                    <a:pt x="63425" y="8347"/>
                    <a:pt x="58150" y="4692"/>
                  </a:cubicBezTo>
                  <a:cubicBezTo>
                    <a:pt x="54479" y="2145"/>
                    <a:pt x="49801" y="0"/>
                    <a:pt x="4446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214150" y="2345863"/>
              <a:ext cx="432825" cy="299450"/>
            </a:xfrm>
            <a:custGeom>
              <a:avLst/>
              <a:gdLst/>
              <a:ahLst/>
              <a:cxnLst/>
              <a:rect l="l" t="t" r="r" b="b"/>
              <a:pathLst>
                <a:path w="17313" h="11978" extrusionOk="0">
                  <a:moveTo>
                    <a:pt x="1" y="0"/>
                  </a:moveTo>
                  <a:lnTo>
                    <a:pt x="1" y="8727"/>
                  </a:lnTo>
                  <a:lnTo>
                    <a:pt x="10431" y="8727"/>
                  </a:lnTo>
                  <a:lnTo>
                    <a:pt x="12300" y="11978"/>
                  </a:lnTo>
                  <a:lnTo>
                    <a:pt x="14169" y="8727"/>
                  </a:lnTo>
                  <a:lnTo>
                    <a:pt x="17313" y="8727"/>
                  </a:lnTo>
                  <a:lnTo>
                    <a:pt x="173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1096538" y="838102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8430588" y="1125050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 rot="4748222">
              <a:off x="7626982" y="930097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004700" y="1450200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 rot="4748222">
              <a:off x="1788719" y="1088184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rot="-1649437">
              <a:off x="6722507" y="4286288"/>
              <a:ext cx="137319" cy="137319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-1649526">
              <a:off x="6223546" y="4522402"/>
              <a:ext cx="257129" cy="257675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4748222">
              <a:off x="2544994" y="4536172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 flipH="1">
              <a:off x="1233850" y="2345863"/>
              <a:ext cx="432825" cy="299450"/>
            </a:xfrm>
            <a:custGeom>
              <a:avLst/>
              <a:gdLst/>
              <a:ahLst/>
              <a:cxnLst/>
              <a:rect l="l" t="t" r="r" b="b"/>
              <a:pathLst>
                <a:path w="17313" h="11978" extrusionOk="0">
                  <a:moveTo>
                    <a:pt x="1" y="0"/>
                  </a:moveTo>
                  <a:lnTo>
                    <a:pt x="1" y="8727"/>
                  </a:lnTo>
                  <a:lnTo>
                    <a:pt x="10431" y="8727"/>
                  </a:lnTo>
                  <a:lnTo>
                    <a:pt x="12300" y="11978"/>
                  </a:lnTo>
                  <a:lnTo>
                    <a:pt x="14169" y="8727"/>
                  </a:lnTo>
                  <a:lnTo>
                    <a:pt x="17313" y="8727"/>
                  </a:lnTo>
                  <a:lnTo>
                    <a:pt x="173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2088450" y="2254450"/>
            <a:ext cx="4967100" cy="13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600" b="1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899825" y="3643138"/>
            <a:ext cx="3344400" cy="6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title" idx="2" hasCustomPrompt="1"/>
          </p:nvPr>
        </p:nvSpPr>
        <p:spPr>
          <a:xfrm>
            <a:off x="3755550" y="1030700"/>
            <a:ext cx="1632900" cy="7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 b="0">
                <a:solidFill>
                  <a:schemeClr val="lt2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54854038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4"/>
          <p:cNvGrpSpPr/>
          <p:nvPr/>
        </p:nvGrpSpPr>
        <p:grpSpPr>
          <a:xfrm>
            <a:off x="-4337171" y="226749"/>
            <a:ext cx="16666735" cy="6806923"/>
            <a:chOff x="-4337171" y="226749"/>
            <a:chExt cx="16666735" cy="6806923"/>
          </a:xfrm>
        </p:grpSpPr>
        <p:sp>
          <p:nvSpPr>
            <p:cNvPr id="53" name="Google Shape;53;p4"/>
            <p:cNvSpPr/>
            <p:nvPr/>
          </p:nvSpPr>
          <p:spPr>
            <a:xfrm>
              <a:off x="7377100" y="2173925"/>
              <a:ext cx="4482639" cy="4653498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-4029771" y="727126"/>
              <a:ext cx="5095828" cy="5472089"/>
            </a:xfrm>
            <a:custGeom>
              <a:avLst/>
              <a:gdLst/>
              <a:ahLst/>
              <a:cxnLst/>
              <a:rect l="l" t="t" r="r" b="b"/>
              <a:pathLst>
                <a:path w="47697" h="51220" extrusionOk="0">
                  <a:moveTo>
                    <a:pt x="31587" y="1"/>
                  </a:moveTo>
                  <a:cubicBezTo>
                    <a:pt x="28265" y="1"/>
                    <a:pt x="24980" y="1231"/>
                    <a:pt x="22432" y="3594"/>
                  </a:cubicBezTo>
                  <a:cubicBezTo>
                    <a:pt x="19824" y="6035"/>
                    <a:pt x="16443" y="7488"/>
                    <a:pt x="12871" y="7702"/>
                  </a:cubicBezTo>
                  <a:lnTo>
                    <a:pt x="12716" y="7714"/>
                  </a:lnTo>
                  <a:cubicBezTo>
                    <a:pt x="5525" y="8214"/>
                    <a:pt x="0" y="14607"/>
                    <a:pt x="536" y="21787"/>
                  </a:cubicBezTo>
                  <a:cubicBezTo>
                    <a:pt x="727" y="24442"/>
                    <a:pt x="1739" y="26978"/>
                    <a:pt x="3417" y="29050"/>
                  </a:cubicBezTo>
                  <a:cubicBezTo>
                    <a:pt x="5430" y="31550"/>
                    <a:pt x="7204" y="34800"/>
                    <a:pt x="6370" y="37896"/>
                  </a:cubicBezTo>
                  <a:cubicBezTo>
                    <a:pt x="3497" y="48538"/>
                    <a:pt x="6891" y="51219"/>
                    <a:pt x="11073" y="51219"/>
                  </a:cubicBezTo>
                  <a:cubicBezTo>
                    <a:pt x="14897" y="51219"/>
                    <a:pt x="19381" y="48978"/>
                    <a:pt x="20336" y="48528"/>
                  </a:cubicBezTo>
                  <a:cubicBezTo>
                    <a:pt x="22198" y="47661"/>
                    <a:pt x="24227" y="47345"/>
                    <a:pt x="26295" y="47345"/>
                  </a:cubicBezTo>
                  <a:cubicBezTo>
                    <a:pt x="28313" y="47345"/>
                    <a:pt x="30367" y="47646"/>
                    <a:pt x="32338" y="48028"/>
                  </a:cubicBezTo>
                  <a:cubicBezTo>
                    <a:pt x="33130" y="48185"/>
                    <a:pt x="33926" y="48262"/>
                    <a:pt x="34717" y="48262"/>
                  </a:cubicBezTo>
                  <a:cubicBezTo>
                    <a:pt x="38123" y="48262"/>
                    <a:pt x="41420" y="46838"/>
                    <a:pt x="43768" y="44278"/>
                  </a:cubicBezTo>
                  <a:cubicBezTo>
                    <a:pt x="46661" y="41111"/>
                    <a:pt x="47697" y="36670"/>
                    <a:pt x="46506" y="32550"/>
                  </a:cubicBezTo>
                  <a:cubicBezTo>
                    <a:pt x="44851" y="26823"/>
                    <a:pt x="44327" y="20823"/>
                    <a:pt x="44958" y="14881"/>
                  </a:cubicBezTo>
                  <a:cubicBezTo>
                    <a:pt x="45554" y="9309"/>
                    <a:pt x="42625" y="3940"/>
                    <a:pt x="37612" y="1427"/>
                  </a:cubicBezTo>
                  <a:cubicBezTo>
                    <a:pt x="35700" y="469"/>
                    <a:pt x="33637" y="1"/>
                    <a:pt x="315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-4337171" y="914801"/>
              <a:ext cx="5095828" cy="5472089"/>
            </a:xfrm>
            <a:custGeom>
              <a:avLst/>
              <a:gdLst/>
              <a:ahLst/>
              <a:cxnLst/>
              <a:rect l="l" t="t" r="r" b="b"/>
              <a:pathLst>
                <a:path w="47697" h="51220" extrusionOk="0">
                  <a:moveTo>
                    <a:pt x="31587" y="1"/>
                  </a:moveTo>
                  <a:cubicBezTo>
                    <a:pt x="28265" y="1"/>
                    <a:pt x="24980" y="1231"/>
                    <a:pt x="22432" y="3594"/>
                  </a:cubicBezTo>
                  <a:cubicBezTo>
                    <a:pt x="19824" y="6035"/>
                    <a:pt x="16443" y="7488"/>
                    <a:pt x="12871" y="7702"/>
                  </a:cubicBezTo>
                  <a:lnTo>
                    <a:pt x="12716" y="7714"/>
                  </a:lnTo>
                  <a:cubicBezTo>
                    <a:pt x="5525" y="8214"/>
                    <a:pt x="0" y="14607"/>
                    <a:pt x="536" y="21787"/>
                  </a:cubicBezTo>
                  <a:cubicBezTo>
                    <a:pt x="727" y="24442"/>
                    <a:pt x="1739" y="26978"/>
                    <a:pt x="3417" y="29050"/>
                  </a:cubicBezTo>
                  <a:cubicBezTo>
                    <a:pt x="5430" y="31550"/>
                    <a:pt x="7204" y="34800"/>
                    <a:pt x="6370" y="37896"/>
                  </a:cubicBezTo>
                  <a:cubicBezTo>
                    <a:pt x="3497" y="48538"/>
                    <a:pt x="6891" y="51219"/>
                    <a:pt x="11073" y="51219"/>
                  </a:cubicBezTo>
                  <a:cubicBezTo>
                    <a:pt x="14897" y="51219"/>
                    <a:pt x="19381" y="48978"/>
                    <a:pt x="20336" y="48528"/>
                  </a:cubicBezTo>
                  <a:cubicBezTo>
                    <a:pt x="22198" y="47661"/>
                    <a:pt x="24227" y="47345"/>
                    <a:pt x="26295" y="47345"/>
                  </a:cubicBezTo>
                  <a:cubicBezTo>
                    <a:pt x="28313" y="47345"/>
                    <a:pt x="30367" y="47646"/>
                    <a:pt x="32338" y="48028"/>
                  </a:cubicBezTo>
                  <a:cubicBezTo>
                    <a:pt x="33130" y="48185"/>
                    <a:pt x="33926" y="48262"/>
                    <a:pt x="34717" y="48262"/>
                  </a:cubicBezTo>
                  <a:cubicBezTo>
                    <a:pt x="38123" y="48262"/>
                    <a:pt x="41420" y="46838"/>
                    <a:pt x="43768" y="44278"/>
                  </a:cubicBezTo>
                  <a:cubicBezTo>
                    <a:pt x="46661" y="41111"/>
                    <a:pt x="47697" y="36670"/>
                    <a:pt x="46506" y="32550"/>
                  </a:cubicBezTo>
                  <a:cubicBezTo>
                    <a:pt x="44851" y="26823"/>
                    <a:pt x="44327" y="20823"/>
                    <a:pt x="44958" y="14881"/>
                  </a:cubicBezTo>
                  <a:cubicBezTo>
                    <a:pt x="45554" y="9309"/>
                    <a:pt x="42625" y="3940"/>
                    <a:pt x="37612" y="1427"/>
                  </a:cubicBezTo>
                  <a:cubicBezTo>
                    <a:pt x="35700" y="469"/>
                    <a:pt x="33637" y="1"/>
                    <a:pt x="3158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7846925" y="2380175"/>
              <a:ext cx="4482639" cy="4653498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8439550" y="393237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4748222">
              <a:off x="440694" y="4814122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758775" y="22674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77750" y="4273925"/>
              <a:ext cx="360466" cy="249562"/>
            </a:xfrm>
            <a:custGeom>
              <a:avLst/>
              <a:gdLst/>
              <a:ahLst/>
              <a:cxnLst/>
              <a:rect l="l" t="t" r="r" b="b"/>
              <a:pathLst>
                <a:path w="17301" h="11978" extrusionOk="0">
                  <a:moveTo>
                    <a:pt x="1" y="0"/>
                  </a:moveTo>
                  <a:lnTo>
                    <a:pt x="1" y="8727"/>
                  </a:lnTo>
                  <a:lnTo>
                    <a:pt x="3132" y="8727"/>
                  </a:lnTo>
                  <a:lnTo>
                    <a:pt x="5013" y="11978"/>
                  </a:lnTo>
                  <a:lnTo>
                    <a:pt x="6883" y="8727"/>
                  </a:lnTo>
                  <a:lnTo>
                    <a:pt x="17301" y="8727"/>
                  </a:lnTo>
                  <a:lnTo>
                    <a:pt x="173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rot="10800000">
              <a:off x="8202547" y="4826267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10800000">
              <a:off x="8631142" y="4244015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 rot="-8385178">
              <a:off x="8658866" y="4790089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713325" y="389175"/>
            <a:ext cx="7717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4"/>
          <p:cNvSpPr txBox="1">
            <a:spLocks noGrp="1"/>
          </p:cNvSpPr>
          <p:nvPr>
            <p:ph type="body" idx="1"/>
          </p:nvPr>
        </p:nvSpPr>
        <p:spPr>
          <a:xfrm>
            <a:off x="713400" y="1038200"/>
            <a:ext cx="7717200" cy="3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123817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5"/>
          <p:cNvGrpSpPr/>
          <p:nvPr/>
        </p:nvGrpSpPr>
        <p:grpSpPr>
          <a:xfrm>
            <a:off x="-3381771" y="-3583124"/>
            <a:ext cx="16426087" cy="12795668"/>
            <a:chOff x="-3381771" y="-3583124"/>
            <a:chExt cx="16426087" cy="12795668"/>
          </a:xfrm>
        </p:grpSpPr>
        <p:sp>
          <p:nvSpPr>
            <p:cNvPr id="68" name="Google Shape;68;p5"/>
            <p:cNvSpPr/>
            <p:nvPr/>
          </p:nvSpPr>
          <p:spPr>
            <a:xfrm rot="4059047">
              <a:off x="5967803" y="2528276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 rot="4059047">
              <a:off x="6318161" y="2342471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-3381771" y="-3481424"/>
              <a:ext cx="5095828" cy="5472089"/>
            </a:xfrm>
            <a:custGeom>
              <a:avLst/>
              <a:gdLst/>
              <a:ahLst/>
              <a:cxnLst/>
              <a:rect l="l" t="t" r="r" b="b"/>
              <a:pathLst>
                <a:path w="47697" h="51220" extrusionOk="0">
                  <a:moveTo>
                    <a:pt x="31587" y="1"/>
                  </a:moveTo>
                  <a:cubicBezTo>
                    <a:pt x="28265" y="1"/>
                    <a:pt x="24980" y="1231"/>
                    <a:pt x="22432" y="3594"/>
                  </a:cubicBezTo>
                  <a:cubicBezTo>
                    <a:pt x="19824" y="6035"/>
                    <a:pt x="16443" y="7488"/>
                    <a:pt x="12871" y="7702"/>
                  </a:cubicBezTo>
                  <a:lnTo>
                    <a:pt x="12716" y="7714"/>
                  </a:lnTo>
                  <a:cubicBezTo>
                    <a:pt x="5525" y="8214"/>
                    <a:pt x="0" y="14607"/>
                    <a:pt x="536" y="21787"/>
                  </a:cubicBezTo>
                  <a:cubicBezTo>
                    <a:pt x="727" y="24442"/>
                    <a:pt x="1739" y="26978"/>
                    <a:pt x="3417" y="29050"/>
                  </a:cubicBezTo>
                  <a:cubicBezTo>
                    <a:pt x="5430" y="31550"/>
                    <a:pt x="7204" y="34800"/>
                    <a:pt x="6370" y="37896"/>
                  </a:cubicBezTo>
                  <a:cubicBezTo>
                    <a:pt x="3497" y="48538"/>
                    <a:pt x="6891" y="51219"/>
                    <a:pt x="11073" y="51219"/>
                  </a:cubicBezTo>
                  <a:cubicBezTo>
                    <a:pt x="14897" y="51219"/>
                    <a:pt x="19381" y="48978"/>
                    <a:pt x="20336" y="48528"/>
                  </a:cubicBezTo>
                  <a:cubicBezTo>
                    <a:pt x="22198" y="47661"/>
                    <a:pt x="24227" y="47345"/>
                    <a:pt x="26295" y="47345"/>
                  </a:cubicBezTo>
                  <a:cubicBezTo>
                    <a:pt x="28313" y="47345"/>
                    <a:pt x="30367" y="47646"/>
                    <a:pt x="32338" y="48028"/>
                  </a:cubicBezTo>
                  <a:cubicBezTo>
                    <a:pt x="33130" y="48185"/>
                    <a:pt x="33926" y="48262"/>
                    <a:pt x="34717" y="48262"/>
                  </a:cubicBezTo>
                  <a:cubicBezTo>
                    <a:pt x="38123" y="48262"/>
                    <a:pt x="41420" y="46838"/>
                    <a:pt x="43768" y="44278"/>
                  </a:cubicBezTo>
                  <a:cubicBezTo>
                    <a:pt x="46661" y="41111"/>
                    <a:pt x="47697" y="36670"/>
                    <a:pt x="46506" y="32550"/>
                  </a:cubicBezTo>
                  <a:cubicBezTo>
                    <a:pt x="44851" y="26823"/>
                    <a:pt x="44327" y="20823"/>
                    <a:pt x="44958" y="14881"/>
                  </a:cubicBezTo>
                  <a:cubicBezTo>
                    <a:pt x="45554" y="9309"/>
                    <a:pt x="42625" y="3940"/>
                    <a:pt x="37612" y="1427"/>
                  </a:cubicBezTo>
                  <a:cubicBezTo>
                    <a:pt x="35700" y="469"/>
                    <a:pt x="33637" y="1"/>
                    <a:pt x="315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-3352846" y="-3583124"/>
              <a:ext cx="5095828" cy="5472089"/>
            </a:xfrm>
            <a:custGeom>
              <a:avLst/>
              <a:gdLst/>
              <a:ahLst/>
              <a:cxnLst/>
              <a:rect l="l" t="t" r="r" b="b"/>
              <a:pathLst>
                <a:path w="47697" h="51220" extrusionOk="0">
                  <a:moveTo>
                    <a:pt x="31587" y="1"/>
                  </a:moveTo>
                  <a:cubicBezTo>
                    <a:pt x="28265" y="1"/>
                    <a:pt x="24980" y="1231"/>
                    <a:pt x="22432" y="3594"/>
                  </a:cubicBezTo>
                  <a:cubicBezTo>
                    <a:pt x="19824" y="6035"/>
                    <a:pt x="16443" y="7488"/>
                    <a:pt x="12871" y="7702"/>
                  </a:cubicBezTo>
                  <a:lnTo>
                    <a:pt x="12716" y="7714"/>
                  </a:lnTo>
                  <a:cubicBezTo>
                    <a:pt x="5525" y="8214"/>
                    <a:pt x="0" y="14607"/>
                    <a:pt x="536" y="21787"/>
                  </a:cubicBezTo>
                  <a:cubicBezTo>
                    <a:pt x="727" y="24442"/>
                    <a:pt x="1739" y="26978"/>
                    <a:pt x="3417" y="29050"/>
                  </a:cubicBezTo>
                  <a:cubicBezTo>
                    <a:pt x="5430" y="31550"/>
                    <a:pt x="7204" y="34800"/>
                    <a:pt x="6370" y="37896"/>
                  </a:cubicBezTo>
                  <a:cubicBezTo>
                    <a:pt x="3497" y="48538"/>
                    <a:pt x="6891" y="51219"/>
                    <a:pt x="11073" y="51219"/>
                  </a:cubicBezTo>
                  <a:cubicBezTo>
                    <a:pt x="14897" y="51219"/>
                    <a:pt x="19381" y="48978"/>
                    <a:pt x="20336" y="48528"/>
                  </a:cubicBezTo>
                  <a:cubicBezTo>
                    <a:pt x="22198" y="47661"/>
                    <a:pt x="24227" y="47345"/>
                    <a:pt x="26295" y="47345"/>
                  </a:cubicBezTo>
                  <a:cubicBezTo>
                    <a:pt x="28313" y="47345"/>
                    <a:pt x="30367" y="47646"/>
                    <a:pt x="32338" y="48028"/>
                  </a:cubicBezTo>
                  <a:cubicBezTo>
                    <a:pt x="33130" y="48185"/>
                    <a:pt x="33926" y="48262"/>
                    <a:pt x="34717" y="48262"/>
                  </a:cubicBezTo>
                  <a:cubicBezTo>
                    <a:pt x="38123" y="48262"/>
                    <a:pt x="41420" y="46838"/>
                    <a:pt x="43768" y="44278"/>
                  </a:cubicBezTo>
                  <a:cubicBezTo>
                    <a:pt x="46661" y="41111"/>
                    <a:pt x="47697" y="36670"/>
                    <a:pt x="46506" y="32550"/>
                  </a:cubicBezTo>
                  <a:cubicBezTo>
                    <a:pt x="44851" y="26823"/>
                    <a:pt x="44327" y="20823"/>
                    <a:pt x="44958" y="14881"/>
                  </a:cubicBezTo>
                  <a:cubicBezTo>
                    <a:pt x="45554" y="9309"/>
                    <a:pt x="42625" y="3940"/>
                    <a:pt x="37612" y="1427"/>
                  </a:cubicBezTo>
                  <a:cubicBezTo>
                    <a:pt x="35700" y="469"/>
                    <a:pt x="33637" y="1"/>
                    <a:pt x="3158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8439550" y="393237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 rot="4748222">
              <a:off x="541769" y="4832859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758775" y="22674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327963" y="4080575"/>
              <a:ext cx="360466" cy="249562"/>
            </a:xfrm>
            <a:custGeom>
              <a:avLst/>
              <a:gdLst/>
              <a:ahLst/>
              <a:cxnLst/>
              <a:rect l="l" t="t" r="r" b="b"/>
              <a:pathLst>
                <a:path w="17301" h="11978" extrusionOk="0">
                  <a:moveTo>
                    <a:pt x="1" y="0"/>
                  </a:moveTo>
                  <a:lnTo>
                    <a:pt x="1" y="8727"/>
                  </a:lnTo>
                  <a:lnTo>
                    <a:pt x="3132" y="8727"/>
                  </a:lnTo>
                  <a:lnTo>
                    <a:pt x="5013" y="11978"/>
                  </a:lnTo>
                  <a:lnTo>
                    <a:pt x="6883" y="8727"/>
                  </a:lnTo>
                  <a:lnTo>
                    <a:pt x="17301" y="8727"/>
                  </a:lnTo>
                  <a:lnTo>
                    <a:pt x="173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 rot="10800000">
              <a:off x="8202547" y="4826267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 rot="10800000">
              <a:off x="8631142" y="4244015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 rot="-8385178">
              <a:off x="8658866" y="4790089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385178">
              <a:off x="525691" y="450389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5"/>
          <p:cNvSpPr txBox="1">
            <a:spLocks noGrp="1"/>
          </p:cNvSpPr>
          <p:nvPr>
            <p:ph type="title"/>
          </p:nvPr>
        </p:nvSpPr>
        <p:spPr>
          <a:xfrm>
            <a:off x="713400" y="391742"/>
            <a:ext cx="7717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body" idx="1"/>
          </p:nvPr>
        </p:nvSpPr>
        <p:spPr>
          <a:xfrm>
            <a:off x="1234794" y="2934025"/>
            <a:ext cx="3190200" cy="10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body" idx="2"/>
          </p:nvPr>
        </p:nvSpPr>
        <p:spPr>
          <a:xfrm>
            <a:off x="4719022" y="2934025"/>
            <a:ext cx="3190200" cy="10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title" idx="3"/>
          </p:nvPr>
        </p:nvSpPr>
        <p:spPr>
          <a:xfrm>
            <a:off x="1234794" y="2518825"/>
            <a:ext cx="3190200" cy="4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title" idx="4"/>
          </p:nvPr>
        </p:nvSpPr>
        <p:spPr>
          <a:xfrm>
            <a:off x="4719022" y="2518825"/>
            <a:ext cx="3190200" cy="4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66028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6"/>
          <p:cNvGrpSpPr/>
          <p:nvPr/>
        </p:nvGrpSpPr>
        <p:grpSpPr>
          <a:xfrm>
            <a:off x="-5267609" y="-2587145"/>
            <a:ext cx="16768231" cy="9339593"/>
            <a:chOff x="-5267609" y="-2587145"/>
            <a:chExt cx="16768231" cy="9339593"/>
          </a:xfrm>
        </p:grpSpPr>
        <p:sp>
          <p:nvSpPr>
            <p:cNvPr id="87" name="Google Shape;87;p6"/>
            <p:cNvSpPr/>
            <p:nvPr/>
          </p:nvSpPr>
          <p:spPr>
            <a:xfrm rot="4059047">
              <a:off x="-4451072" y="-1628524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 rot="4059047">
              <a:off x="-4176914" y="-1585729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 rot="10800000" flipH="1">
              <a:off x="7872600" y="2882213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 rot="10800000" flipH="1">
              <a:off x="7648163" y="2756863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6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grpSp>
        <p:nvGrpSpPr>
          <p:cNvPr id="92" name="Google Shape;92;p6"/>
          <p:cNvGrpSpPr/>
          <p:nvPr/>
        </p:nvGrpSpPr>
        <p:grpSpPr>
          <a:xfrm>
            <a:off x="215194" y="245384"/>
            <a:ext cx="8612492" cy="4697976"/>
            <a:chOff x="215194" y="245384"/>
            <a:chExt cx="8612492" cy="4697976"/>
          </a:xfrm>
        </p:grpSpPr>
        <p:sp>
          <p:nvSpPr>
            <p:cNvPr id="93" name="Google Shape;93;p6"/>
            <p:cNvSpPr/>
            <p:nvPr/>
          </p:nvSpPr>
          <p:spPr>
            <a:xfrm rot="10800000" flipH="1">
              <a:off x="8708475" y="547686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 rot="7877290" flipH="1">
              <a:off x="8221486" y="283658"/>
              <a:ext cx="186332" cy="186727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" name="Google Shape;95;p6"/>
            <p:cNvGrpSpPr/>
            <p:nvPr/>
          </p:nvGrpSpPr>
          <p:grpSpPr>
            <a:xfrm rot="10800000" flipH="1">
              <a:off x="446876" y="389174"/>
              <a:ext cx="8380811" cy="4554186"/>
              <a:chOff x="-97424" y="335427"/>
              <a:chExt cx="8380811" cy="4554186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7917750" y="335427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-97424" y="4694936"/>
                <a:ext cx="194249" cy="194677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6"/>
              <p:cNvSpPr/>
              <p:nvPr/>
            </p:nvSpPr>
            <p:spPr>
              <a:xfrm rot="4748222">
                <a:off x="8136732" y="701422"/>
                <a:ext cx="135009" cy="135278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6"/>
            <p:cNvGrpSpPr/>
            <p:nvPr/>
          </p:nvGrpSpPr>
          <p:grpSpPr>
            <a:xfrm rot="10800000" flipH="1">
              <a:off x="215194" y="4057641"/>
              <a:ext cx="1037197" cy="885702"/>
              <a:chOff x="713400" y="683429"/>
              <a:chExt cx="1222677" cy="1044091"/>
            </a:xfrm>
          </p:grpSpPr>
          <p:sp>
            <p:nvSpPr>
              <p:cNvPr id="100" name="Google Shape;100;p6"/>
              <p:cNvSpPr/>
              <p:nvPr/>
            </p:nvSpPr>
            <p:spPr>
              <a:xfrm>
                <a:off x="1149250" y="683429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6"/>
              <p:cNvSpPr/>
              <p:nvPr/>
            </p:nvSpPr>
            <p:spPr>
              <a:xfrm>
                <a:off x="713400" y="11484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6"/>
              <p:cNvSpPr/>
              <p:nvPr/>
            </p:nvSpPr>
            <p:spPr>
              <a:xfrm rot="2414822">
                <a:off x="827219" y="1564642"/>
                <a:ext cx="135006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6"/>
              <p:cNvSpPr/>
              <p:nvPr/>
            </p:nvSpPr>
            <p:spPr>
              <a:xfrm>
                <a:off x="1849975" y="8480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" name="Google Shape;104;p6"/>
            <p:cNvSpPr/>
            <p:nvPr/>
          </p:nvSpPr>
          <p:spPr>
            <a:xfrm rot="10800000" flipH="1">
              <a:off x="758776" y="245384"/>
              <a:ext cx="73044" cy="73044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80684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2553825" y="424975"/>
            <a:ext cx="40368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192913" y="-1778096"/>
            <a:ext cx="10917747" cy="6746920"/>
            <a:chOff x="192913" y="-1778096"/>
            <a:chExt cx="10917747" cy="6746920"/>
          </a:xfrm>
        </p:grpSpPr>
        <p:sp>
          <p:nvSpPr>
            <p:cNvPr id="107" name="Google Shape;107;p7"/>
            <p:cNvSpPr/>
            <p:nvPr/>
          </p:nvSpPr>
          <p:spPr>
            <a:xfrm rot="10800000" flipH="1">
              <a:off x="6820993" y="-1778096"/>
              <a:ext cx="4289667" cy="4576054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10800000" flipH="1">
              <a:off x="6375427" y="-1565918"/>
              <a:ext cx="4289667" cy="4576054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 flipH="1">
              <a:off x="7786089" y="1220310"/>
              <a:ext cx="38804" cy="38804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1"/>
                  </a:moveTo>
                  <a:cubicBezTo>
                    <a:pt x="156" y="1"/>
                    <a:pt x="1" y="156"/>
                    <a:pt x="1" y="358"/>
                  </a:cubicBezTo>
                  <a:cubicBezTo>
                    <a:pt x="1" y="561"/>
                    <a:pt x="156" y="715"/>
                    <a:pt x="358" y="715"/>
                  </a:cubicBezTo>
                  <a:cubicBezTo>
                    <a:pt x="560" y="715"/>
                    <a:pt x="715" y="561"/>
                    <a:pt x="715" y="358"/>
                  </a:cubicBezTo>
                  <a:cubicBezTo>
                    <a:pt x="715" y="156"/>
                    <a:pt x="560" y="1"/>
                    <a:pt x="3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 flipH="1">
              <a:off x="7354357" y="2053357"/>
              <a:ext cx="78100" cy="78200"/>
            </a:xfrm>
            <a:custGeom>
              <a:avLst/>
              <a:gdLst/>
              <a:ahLst/>
              <a:cxnLst/>
              <a:rect l="l" t="t" r="r" b="b"/>
              <a:pathLst>
                <a:path w="727" h="728" extrusionOk="0"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cubicBezTo>
                    <a:pt x="1" y="560"/>
                    <a:pt x="167" y="727"/>
                    <a:pt x="358" y="727"/>
                  </a:cubicBezTo>
                  <a:cubicBezTo>
                    <a:pt x="560" y="727"/>
                    <a:pt x="727" y="560"/>
                    <a:pt x="727" y="358"/>
                  </a:cubicBezTo>
                  <a:cubicBezTo>
                    <a:pt x="727" y="168"/>
                    <a:pt x="560" y="1"/>
                    <a:pt x="3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 flipH="1">
              <a:off x="8928847" y="1998550"/>
              <a:ext cx="78095" cy="78149"/>
            </a:xfrm>
            <a:custGeom>
              <a:avLst/>
              <a:gdLst/>
              <a:ahLst/>
              <a:cxnLst/>
              <a:rect l="l" t="t" r="r" b="b"/>
              <a:pathLst>
                <a:path w="1441" h="1442" extrusionOk="0">
                  <a:moveTo>
                    <a:pt x="727" y="0"/>
                  </a:moveTo>
                  <a:cubicBezTo>
                    <a:pt x="322" y="0"/>
                    <a:pt x="0" y="322"/>
                    <a:pt x="0" y="727"/>
                  </a:cubicBezTo>
                  <a:cubicBezTo>
                    <a:pt x="0" y="1120"/>
                    <a:pt x="322" y="1441"/>
                    <a:pt x="727" y="1441"/>
                  </a:cubicBezTo>
                  <a:cubicBezTo>
                    <a:pt x="1119" y="1441"/>
                    <a:pt x="1441" y="1120"/>
                    <a:pt x="1441" y="727"/>
                  </a:cubicBezTo>
                  <a:cubicBezTo>
                    <a:pt x="1441" y="322"/>
                    <a:pt x="1119" y="0"/>
                    <a:pt x="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 flipH="1">
              <a:off x="8610943" y="1879809"/>
              <a:ext cx="118091" cy="118741"/>
            </a:xfrm>
            <a:custGeom>
              <a:avLst/>
              <a:gdLst/>
              <a:ahLst/>
              <a:cxnLst/>
              <a:rect l="l" t="t" r="r" b="b"/>
              <a:pathLst>
                <a:path w="2179" h="2191" extrusionOk="0">
                  <a:moveTo>
                    <a:pt x="583" y="0"/>
                  </a:moveTo>
                  <a:lnTo>
                    <a:pt x="0" y="2191"/>
                  </a:lnTo>
                  <a:lnTo>
                    <a:pt x="0" y="2191"/>
                  </a:lnTo>
                  <a:lnTo>
                    <a:pt x="2179" y="1607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 flipH="1">
              <a:off x="8355486" y="809978"/>
              <a:ext cx="333624" cy="231087"/>
            </a:xfrm>
            <a:custGeom>
              <a:avLst/>
              <a:gdLst/>
              <a:ahLst/>
              <a:cxnLst/>
              <a:rect l="l" t="t" r="r" b="b"/>
              <a:pathLst>
                <a:path w="6156" h="4264" extrusionOk="0">
                  <a:moveTo>
                    <a:pt x="0" y="1"/>
                  </a:moveTo>
                  <a:lnTo>
                    <a:pt x="0" y="3108"/>
                  </a:lnTo>
                  <a:lnTo>
                    <a:pt x="3703" y="3108"/>
                  </a:lnTo>
                  <a:lnTo>
                    <a:pt x="4382" y="4263"/>
                  </a:lnTo>
                  <a:lnTo>
                    <a:pt x="5037" y="3108"/>
                  </a:lnTo>
                  <a:lnTo>
                    <a:pt x="6156" y="3108"/>
                  </a:lnTo>
                  <a:lnTo>
                    <a:pt x="6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 flipH="1">
              <a:off x="6978093" y="1461709"/>
              <a:ext cx="118091" cy="118741"/>
            </a:xfrm>
            <a:custGeom>
              <a:avLst/>
              <a:gdLst/>
              <a:ahLst/>
              <a:cxnLst/>
              <a:rect l="l" t="t" r="r" b="b"/>
              <a:pathLst>
                <a:path w="2179" h="2191" extrusionOk="0">
                  <a:moveTo>
                    <a:pt x="583" y="0"/>
                  </a:moveTo>
                  <a:lnTo>
                    <a:pt x="0" y="2191"/>
                  </a:lnTo>
                  <a:lnTo>
                    <a:pt x="0" y="2191"/>
                  </a:lnTo>
                  <a:lnTo>
                    <a:pt x="2179" y="1607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" name="Google Shape;115;p7"/>
            <p:cNvGrpSpPr/>
            <p:nvPr/>
          </p:nvGrpSpPr>
          <p:grpSpPr>
            <a:xfrm rot="10800000">
              <a:off x="192913" y="4413801"/>
              <a:ext cx="740952" cy="555022"/>
              <a:chOff x="7241700" y="550202"/>
              <a:chExt cx="1041686" cy="780292"/>
            </a:xfrm>
          </p:grpSpPr>
          <p:sp>
            <p:nvSpPr>
              <p:cNvPr id="116" name="Google Shape;116;p7"/>
              <p:cNvSpPr/>
              <p:nvPr/>
            </p:nvSpPr>
            <p:spPr>
              <a:xfrm>
                <a:off x="7241700" y="5502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7"/>
              <p:cNvSpPr/>
              <p:nvPr/>
            </p:nvSpPr>
            <p:spPr>
              <a:xfrm>
                <a:off x="7513600" y="1080913"/>
                <a:ext cx="249053" cy="249582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7"/>
              <p:cNvSpPr/>
              <p:nvPr/>
            </p:nvSpPr>
            <p:spPr>
              <a:xfrm rot="4748222">
                <a:off x="8136732" y="701422"/>
                <a:ext cx="135009" cy="135278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" name="Google Shape;119;p7"/>
            <p:cNvSpPr/>
            <p:nvPr/>
          </p:nvSpPr>
          <p:spPr>
            <a:xfrm flipH="1">
              <a:off x="654355" y="247109"/>
              <a:ext cx="118091" cy="118741"/>
            </a:xfrm>
            <a:custGeom>
              <a:avLst/>
              <a:gdLst/>
              <a:ahLst/>
              <a:cxnLst/>
              <a:rect l="l" t="t" r="r" b="b"/>
              <a:pathLst>
                <a:path w="2179" h="2191" extrusionOk="0">
                  <a:moveTo>
                    <a:pt x="583" y="0"/>
                  </a:moveTo>
                  <a:lnTo>
                    <a:pt x="0" y="2191"/>
                  </a:lnTo>
                  <a:lnTo>
                    <a:pt x="0" y="2191"/>
                  </a:lnTo>
                  <a:lnTo>
                    <a:pt x="2179" y="1607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 flipH="1">
              <a:off x="267207" y="632482"/>
              <a:ext cx="78100" cy="78200"/>
            </a:xfrm>
            <a:custGeom>
              <a:avLst/>
              <a:gdLst/>
              <a:ahLst/>
              <a:cxnLst/>
              <a:rect l="l" t="t" r="r" b="b"/>
              <a:pathLst>
                <a:path w="727" h="728" extrusionOk="0"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cubicBezTo>
                    <a:pt x="1" y="560"/>
                    <a:pt x="167" y="727"/>
                    <a:pt x="358" y="727"/>
                  </a:cubicBezTo>
                  <a:cubicBezTo>
                    <a:pt x="560" y="727"/>
                    <a:pt x="727" y="560"/>
                    <a:pt x="727" y="358"/>
                  </a:cubicBezTo>
                  <a:cubicBezTo>
                    <a:pt x="727" y="168"/>
                    <a:pt x="560" y="1"/>
                    <a:pt x="3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7"/>
          <p:cNvSpPr txBox="1">
            <a:spLocks noGrp="1"/>
          </p:cNvSpPr>
          <p:nvPr>
            <p:ph type="body" idx="1"/>
          </p:nvPr>
        </p:nvSpPr>
        <p:spPr>
          <a:xfrm>
            <a:off x="713241" y="1959600"/>
            <a:ext cx="5601300" cy="22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/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title"/>
          </p:nvPr>
        </p:nvSpPr>
        <p:spPr>
          <a:xfrm>
            <a:off x="713400" y="389175"/>
            <a:ext cx="6023100" cy="10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4336799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"/>
          <p:cNvSpPr/>
          <p:nvPr/>
        </p:nvSpPr>
        <p:spPr>
          <a:xfrm flipH="1">
            <a:off x="4495025" y="947488"/>
            <a:ext cx="432825" cy="299450"/>
          </a:xfrm>
          <a:custGeom>
            <a:avLst/>
            <a:gdLst/>
            <a:ahLst/>
            <a:cxnLst/>
            <a:rect l="l" t="t" r="r" b="b"/>
            <a:pathLst>
              <a:path w="17313" h="11978" extrusionOk="0">
                <a:moveTo>
                  <a:pt x="1" y="0"/>
                </a:moveTo>
                <a:lnTo>
                  <a:pt x="1" y="8727"/>
                </a:lnTo>
                <a:lnTo>
                  <a:pt x="10431" y="8727"/>
                </a:lnTo>
                <a:lnTo>
                  <a:pt x="12300" y="11978"/>
                </a:lnTo>
                <a:lnTo>
                  <a:pt x="14169" y="8727"/>
                </a:lnTo>
                <a:lnTo>
                  <a:pt x="17313" y="8727"/>
                </a:lnTo>
                <a:lnTo>
                  <a:pt x="1731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-2108987" y="-1030490"/>
            <a:ext cx="13027794" cy="11509634"/>
            <a:chOff x="-2108987" y="-1030490"/>
            <a:chExt cx="13027794" cy="11509634"/>
          </a:xfrm>
        </p:grpSpPr>
        <p:sp>
          <p:nvSpPr>
            <p:cNvPr id="126" name="Google Shape;126;p8"/>
            <p:cNvSpPr/>
            <p:nvPr/>
          </p:nvSpPr>
          <p:spPr>
            <a:xfrm rot="4059047">
              <a:off x="2166778" y="3794876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 rot="4059047">
              <a:off x="2517136" y="3609071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-1732150" y="1581888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-2108987" y="1402438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6240340" y="-1030490"/>
              <a:ext cx="4431516" cy="3342283"/>
            </a:xfrm>
            <a:custGeom>
              <a:avLst/>
              <a:gdLst/>
              <a:ahLst/>
              <a:cxnLst/>
              <a:rect l="l" t="t" r="r" b="b"/>
              <a:pathLst>
                <a:path w="87940" h="66325" extrusionOk="0">
                  <a:moveTo>
                    <a:pt x="44467" y="0"/>
                  </a:moveTo>
                  <a:cubicBezTo>
                    <a:pt x="41100" y="0"/>
                    <a:pt x="37472" y="855"/>
                    <a:pt x="33671" y="3002"/>
                  </a:cubicBezTo>
                  <a:cubicBezTo>
                    <a:pt x="0" y="21980"/>
                    <a:pt x="11418" y="38399"/>
                    <a:pt x="16062" y="43185"/>
                  </a:cubicBezTo>
                  <a:cubicBezTo>
                    <a:pt x="16586" y="43733"/>
                    <a:pt x="16895" y="44435"/>
                    <a:pt x="17395" y="44971"/>
                  </a:cubicBezTo>
                  <a:cubicBezTo>
                    <a:pt x="19967" y="47686"/>
                    <a:pt x="21693" y="51079"/>
                    <a:pt x="22539" y="54722"/>
                  </a:cubicBezTo>
                  <a:cubicBezTo>
                    <a:pt x="22884" y="56199"/>
                    <a:pt x="23444" y="57615"/>
                    <a:pt x="24218" y="58913"/>
                  </a:cubicBezTo>
                  <a:cubicBezTo>
                    <a:pt x="27004" y="63674"/>
                    <a:pt x="32042" y="66324"/>
                    <a:pt x="37199" y="66324"/>
                  </a:cubicBezTo>
                  <a:cubicBezTo>
                    <a:pt x="39820" y="66324"/>
                    <a:pt x="42472" y="65640"/>
                    <a:pt x="44875" y="64200"/>
                  </a:cubicBezTo>
                  <a:cubicBezTo>
                    <a:pt x="46173" y="63426"/>
                    <a:pt x="47351" y="62449"/>
                    <a:pt x="48363" y="61318"/>
                  </a:cubicBezTo>
                  <a:cubicBezTo>
                    <a:pt x="51607" y="57681"/>
                    <a:pt x="56249" y="55598"/>
                    <a:pt x="61115" y="55598"/>
                  </a:cubicBezTo>
                  <a:cubicBezTo>
                    <a:pt x="61250" y="55598"/>
                    <a:pt x="61385" y="55600"/>
                    <a:pt x="61520" y="55603"/>
                  </a:cubicBezTo>
                  <a:lnTo>
                    <a:pt x="61663" y="55603"/>
                  </a:lnTo>
                  <a:cubicBezTo>
                    <a:pt x="64223" y="55639"/>
                    <a:pt x="66735" y="56246"/>
                    <a:pt x="69033" y="57389"/>
                  </a:cubicBezTo>
                  <a:cubicBezTo>
                    <a:pt x="70452" y="58110"/>
                    <a:pt x="71994" y="58465"/>
                    <a:pt x="73534" y="58465"/>
                  </a:cubicBezTo>
                  <a:cubicBezTo>
                    <a:pt x="75379" y="58465"/>
                    <a:pt x="77221" y="57955"/>
                    <a:pt x="78843" y="56949"/>
                  </a:cubicBezTo>
                  <a:cubicBezTo>
                    <a:pt x="81118" y="55520"/>
                    <a:pt x="81939" y="52782"/>
                    <a:pt x="81356" y="49495"/>
                  </a:cubicBezTo>
                  <a:cubicBezTo>
                    <a:pt x="80177" y="42804"/>
                    <a:pt x="81308" y="35899"/>
                    <a:pt x="84832" y="30100"/>
                  </a:cubicBezTo>
                  <a:cubicBezTo>
                    <a:pt x="87047" y="26469"/>
                    <a:pt x="87940" y="22385"/>
                    <a:pt x="85856" y="18932"/>
                  </a:cubicBezTo>
                  <a:cubicBezTo>
                    <a:pt x="83654" y="15253"/>
                    <a:pt x="79975" y="12705"/>
                    <a:pt x="75760" y="11919"/>
                  </a:cubicBezTo>
                  <a:cubicBezTo>
                    <a:pt x="69449" y="10741"/>
                    <a:pt x="63425" y="8347"/>
                    <a:pt x="58150" y="4692"/>
                  </a:cubicBezTo>
                  <a:cubicBezTo>
                    <a:pt x="54479" y="2145"/>
                    <a:pt x="49801" y="0"/>
                    <a:pt x="44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6487290" y="-691840"/>
              <a:ext cx="4431516" cy="3342283"/>
            </a:xfrm>
            <a:custGeom>
              <a:avLst/>
              <a:gdLst/>
              <a:ahLst/>
              <a:cxnLst/>
              <a:rect l="l" t="t" r="r" b="b"/>
              <a:pathLst>
                <a:path w="87940" h="66325" extrusionOk="0">
                  <a:moveTo>
                    <a:pt x="44467" y="0"/>
                  </a:moveTo>
                  <a:cubicBezTo>
                    <a:pt x="41100" y="0"/>
                    <a:pt x="37472" y="855"/>
                    <a:pt x="33671" y="3002"/>
                  </a:cubicBezTo>
                  <a:cubicBezTo>
                    <a:pt x="0" y="21980"/>
                    <a:pt x="11418" y="38399"/>
                    <a:pt x="16062" y="43185"/>
                  </a:cubicBezTo>
                  <a:cubicBezTo>
                    <a:pt x="16586" y="43733"/>
                    <a:pt x="16895" y="44435"/>
                    <a:pt x="17395" y="44971"/>
                  </a:cubicBezTo>
                  <a:cubicBezTo>
                    <a:pt x="19967" y="47686"/>
                    <a:pt x="21693" y="51079"/>
                    <a:pt x="22539" y="54722"/>
                  </a:cubicBezTo>
                  <a:cubicBezTo>
                    <a:pt x="22884" y="56199"/>
                    <a:pt x="23444" y="57615"/>
                    <a:pt x="24218" y="58913"/>
                  </a:cubicBezTo>
                  <a:cubicBezTo>
                    <a:pt x="27004" y="63674"/>
                    <a:pt x="32042" y="66324"/>
                    <a:pt x="37199" y="66324"/>
                  </a:cubicBezTo>
                  <a:cubicBezTo>
                    <a:pt x="39820" y="66324"/>
                    <a:pt x="42472" y="65640"/>
                    <a:pt x="44875" y="64200"/>
                  </a:cubicBezTo>
                  <a:cubicBezTo>
                    <a:pt x="46173" y="63426"/>
                    <a:pt x="47351" y="62449"/>
                    <a:pt x="48363" y="61318"/>
                  </a:cubicBezTo>
                  <a:cubicBezTo>
                    <a:pt x="51607" y="57681"/>
                    <a:pt x="56249" y="55598"/>
                    <a:pt x="61115" y="55598"/>
                  </a:cubicBezTo>
                  <a:cubicBezTo>
                    <a:pt x="61250" y="55598"/>
                    <a:pt x="61385" y="55600"/>
                    <a:pt x="61520" y="55603"/>
                  </a:cubicBezTo>
                  <a:lnTo>
                    <a:pt x="61663" y="55603"/>
                  </a:lnTo>
                  <a:cubicBezTo>
                    <a:pt x="64223" y="55639"/>
                    <a:pt x="66735" y="56246"/>
                    <a:pt x="69033" y="57389"/>
                  </a:cubicBezTo>
                  <a:cubicBezTo>
                    <a:pt x="70452" y="58110"/>
                    <a:pt x="71994" y="58465"/>
                    <a:pt x="73534" y="58465"/>
                  </a:cubicBezTo>
                  <a:cubicBezTo>
                    <a:pt x="75379" y="58465"/>
                    <a:pt x="77221" y="57955"/>
                    <a:pt x="78843" y="56949"/>
                  </a:cubicBezTo>
                  <a:cubicBezTo>
                    <a:pt x="81118" y="55520"/>
                    <a:pt x="81939" y="52782"/>
                    <a:pt x="81356" y="49495"/>
                  </a:cubicBezTo>
                  <a:cubicBezTo>
                    <a:pt x="80177" y="42804"/>
                    <a:pt x="81308" y="35899"/>
                    <a:pt x="84832" y="30100"/>
                  </a:cubicBezTo>
                  <a:cubicBezTo>
                    <a:pt x="87047" y="26469"/>
                    <a:pt x="87940" y="22385"/>
                    <a:pt x="85856" y="18932"/>
                  </a:cubicBezTo>
                  <a:cubicBezTo>
                    <a:pt x="83654" y="15253"/>
                    <a:pt x="79975" y="12705"/>
                    <a:pt x="75760" y="11919"/>
                  </a:cubicBezTo>
                  <a:cubicBezTo>
                    <a:pt x="69449" y="10741"/>
                    <a:pt x="63425" y="8347"/>
                    <a:pt x="58150" y="4692"/>
                  </a:cubicBezTo>
                  <a:cubicBezTo>
                    <a:pt x="54479" y="2145"/>
                    <a:pt x="49801" y="0"/>
                    <a:pt x="4446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" name="Google Shape;132;p8"/>
            <p:cNvGrpSpPr/>
            <p:nvPr/>
          </p:nvGrpSpPr>
          <p:grpSpPr>
            <a:xfrm>
              <a:off x="7376400" y="4036927"/>
              <a:ext cx="1222677" cy="831459"/>
              <a:chOff x="713400" y="593602"/>
              <a:chExt cx="1222677" cy="831459"/>
            </a:xfrm>
          </p:grpSpPr>
          <p:sp>
            <p:nvSpPr>
              <p:cNvPr id="133" name="Google Shape;133;p8"/>
              <p:cNvSpPr/>
              <p:nvPr/>
            </p:nvSpPr>
            <p:spPr>
              <a:xfrm>
                <a:off x="1149250" y="5936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8"/>
              <p:cNvSpPr/>
              <p:nvPr/>
            </p:nvSpPr>
            <p:spPr>
              <a:xfrm>
                <a:off x="713400" y="11484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8"/>
              <p:cNvSpPr/>
              <p:nvPr/>
            </p:nvSpPr>
            <p:spPr>
              <a:xfrm rot="2414822">
                <a:off x="1467647" y="1262184"/>
                <a:ext cx="135006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8"/>
              <p:cNvSpPr/>
              <p:nvPr/>
            </p:nvSpPr>
            <p:spPr>
              <a:xfrm>
                <a:off x="1849975" y="8480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p8"/>
            <p:cNvGrpSpPr/>
            <p:nvPr/>
          </p:nvGrpSpPr>
          <p:grpSpPr>
            <a:xfrm>
              <a:off x="7241700" y="550202"/>
              <a:ext cx="1041686" cy="780292"/>
              <a:chOff x="7241700" y="550202"/>
              <a:chExt cx="1041686" cy="780292"/>
            </a:xfrm>
          </p:grpSpPr>
          <p:sp>
            <p:nvSpPr>
              <p:cNvPr id="138" name="Google Shape;138;p8"/>
              <p:cNvSpPr/>
              <p:nvPr/>
            </p:nvSpPr>
            <p:spPr>
              <a:xfrm>
                <a:off x="7241700" y="5502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8"/>
              <p:cNvSpPr/>
              <p:nvPr/>
            </p:nvSpPr>
            <p:spPr>
              <a:xfrm>
                <a:off x="7513600" y="1080913"/>
                <a:ext cx="249053" cy="249582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8"/>
              <p:cNvSpPr/>
              <p:nvPr/>
            </p:nvSpPr>
            <p:spPr>
              <a:xfrm rot="4748222">
                <a:off x="8136732" y="701422"/>
                <a:ext cx="135009" cy="135278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" name="Google Shape;141;p8"/>
            <p:cNvSpPr/>
            <p:nvPr/>
          </p:nvSpPr>
          <p:spPr>
            <a:xfrm>
              <a:off x="713400" y="685188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 rot="4748222">
              <a:off x="1203594" y="311122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1397463" y="821224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1767600" y="1503678"/>
            <a:ext cx="5608800" cy="22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73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328783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9"/>
          <p:cNvGrpSpPr/>
          <p:nvPr/>
        </p:nvGrpSpPr>
        <p:grpSpPr>
          <a:xfrm>
            <a:off x="-2088423" y="-2772950"/>
            <a:ext cx="13698863" cy="9120732"/>
            <a:chOff x="-2088423" y="-2772950"/>
            <a:chExt cx="13698863" cy="9120732"/>
          </a:xfrm>
        </p:grpSpPr>
        <p:sp>
          <p:nvSpPr>
            <p:cNvPr id="147" name="Google Shape;147;p9"/>
            <p:cNvSpPr/>
            <p:nvPr/>
          </p:nvSpPr>
          <p:spPr>
            <a:xfrm rot="4059047">
              <a:off x="4533928" y="-1628524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 rot="4059047">
              <a:off x="4884286" y="-1814329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-1796500" y="2787700"/>
              <a:ext cx="3283826" cy="3408991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-2088423" y="2938791"/>
              <a:ext cx="3283826" cy="3408991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" name="Google Shape;151;p9"/>
            <p:cNvGrpSpPr/>
            <p:nvPr/>
          </p:nvGrpSpPr>
          <p:grpSpPr>
            <a:xfrm flipH="1">
              <a:off x="246234" y="200602"/>
              <a:ext cx="8589593" cy="4737332"/>
              <a:chOff x="234784" y="175352"/>
              <a:chExt cx="8589593" cy="4737332"/>
            </a:xfrm>
          </p:grpSpPr>
          <p:sp>
            <p:nvSpPr>
              <p:cNvPr id="152" name="Google Shape;152;p9"/>
              <p:cNvSpPr/>
              <p:nvPr/>
            </p:nvSpPr>
            <p:spPr>
              <a:xfrm>
                <a:off x="8738275" y="45242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9"/>
              <p:cNvSpPr/>
              <p:nvPr/>
            </p:nvSpPr>
            <p:spPr>
              <a:xfrm rot="2922710">
                <a:off x="8251286" y="4687703"/>
                <a:ext cx="186332" cy="186727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4" name="Google Shape;154;p9"/>
              <p:cNvGrpSpPr/>
              <p:nvPr/>
            </p:nvGrpSpPr>
            <p:grpSpPr>
              <a:xfrm>
                <a:off x="449350" y="526727"/>
                <a:ext cx="8010111" cy="4216105"/>
                <a:chOff x="449350" y="526727"/>
                <a:chExt cx="8010111" cy="4216105"/>
              </a:xfrm>
            </p:grpSpPr>
            <p:sp>
              <p:nvSpPr>
                <p:cNvPr id="155" name="Google Shape;155;p9"/>
                <p:cNvSpPr/>
                <p:nvPr/>
              </p:nvSpPr>
              <p:spPr>
                <a:xfrm>
                  <a:off x="8163825" y="526727"/>
                  <a:ext cx="137322" cy="13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156;p9"/>
                <p:cNvSpPr/>
                <p:nvPr/>
              </p:nvSpPr>
              <p:spPr>
                <a:xfrm>
                  <a:off x="449350" y="4493250"/>
                  <a:ext cx="249053" cy="249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57;p9"/>
                <p:cNvSpPr/>
                <p:nvPr/>
              </p:nvSpPr>
              <p:spPr>
                <a:xfrm rot="4748222">
                  <a:off x="8312807" y="891897"/>
                  <a:ext cx="135009" cy="135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8" name="Google Shape;158;p9"/>
              <p:cNvGrpSpPr/>
              <p:nvPr/>
            </p:nvGrpSpPr>
            <p:grpSpPr>
              <a:xfrm>
                <a:off x="234784" y="175352"/>
                <a:ext cx="440450" cy="682509"/>
                <a:chOff x="846122" y="593602"/>
                <a:chExt cx="440450" cy="682509"/>
              </a:xfrm>
            </p:grpSpPr>
            <p:sp>
              <p:nvSpPr>
                <p:cNvPr id="159" name="Google Shape;159;p9"/>
                <p:cNvSpPr/>
                <p:nvPr/>
              </p:nvSpPr>
              <p:spPr>
                <a:xfrm>
                  <a:off x="1149250" y="593602"/>
                  <a:ext cx="137322" cy="13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" name="Google Shape;160;p9"/>
                <p:cNvSpPr/>
                <p:nvPr/>
              </p:nvSpPr>
              <p:spPr>
                <a:xfrm rot="2414822">
                  <a:off x="873847" y="1113234"/>
                  <a:ext cx="135006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" name="Google Shape;161;p9"/>
                <p:cNvSpPr/>
                <p:nvPr/>
              </p:nvSpPr>
              <p:spPr>
                <a:xfrm>
                  <a:off x="950475" y="779324"/>
                  <a:ext cx="86102" cy="861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2" name="Google Shape;162;p9"/>
          <p:cNvSpPr txBox="1">
            <a:spLocks noGrp="1"/>
          </p:cNvSpPr>
          <p:nvPr>
            <p:ph type="title"/>
          </p:nvPr>
        </p:nvSpPr>
        <p:spPr>
          <a:xfrm>
            <a:off x="1048525" y="1275450"/>
            <a:ext cx="3639900" cy="16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3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9"/>
          <p:cNvSpPr txBox="1">
            <a:spLocks noGrp="1"/>
          </p:cNvSpPr>
          <p:nvPr>
            <p:ph type="subTitle" idx="1"/>
          </p:nvPr>
        </p:nvSpPr>
        <p:spPr>
          <a:xfrm>
            <a:off x="1048525" y="2913750"/>
            <a:ext cx="3639900" cy="10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6908921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10"/>
          <p:cNvGrpSpPr/>
          <p:nvPr/>
        </p:nvGrpSpPr>
        <p:grpSpPr>
          <a:xfrm>
            <a:off x="-3196235" y="-1030490"/>
            <a:ext cx="16755726" cy="10243034"/>
            <a:chOff x="-3196235" y="-1030490"/>
            <a:chExt cx="16755726" cy="10243034"/>
          </a:xfrm>
        </p:grpSpPr>
        <p:sp>
          <p:nvSpPr>
            <p:cNvPr id="166" name="Google Shape;166;p10"/>
            <p:cNvSpPr/>
            <p:nvPr/>
          </p:nvSpPr>
          <p:spPr>
            <a:xfrm>
              <a:off x="-3196235" y="-1030490"/>
              <a:ext cx="4431516" cy="3342283"/>
            </a:xfrm>
            <a:custGeom>
              <a:avLst/>
              <a:gdLst/>
              <a:ahLst/>
              <a:cxnLst/>
              <a:rect l="l" t="t" r="r" b="b"/>
              <a:pathLst>
                <a:path w="87940" h="66325" extrusionOk="0">
                  <a:moveTo>
                    <a:pt x="44467" y="0"/>
                  </a:moveTo>
                  <a:cubicBezTo>
                    <a:pt x="41100" y="0"/>
                    <a:pt x="37472" y="855"/>
                    <a:pt x="33671" y="3002"/>
                  </a:cubicBezTo>
                  <a:cubicBezTo>
                    <a:pt x="0" y="21980"/>
                    <a:pt x="11418" y="38399"/>
                    <a:pt x="16062" y="43185"/>
                  </a:cubicBezTo>
                  <a:cubicBezTo>
                    <a:pt x="16586" y="43733"/>
                    <a:pt x="16895" y="44435"/>
                    <a:pt x="17395" y="44971"/>
                  </a:cubicBezTo>
                  <a:cubicBezTo>
                    <a:pt x="19967" y="47686"/>
                    <a:pt x="21693" y="51079"/>
                    <a:pt x="22539" y="54722"/>
                  </a:cubicBezTo>
                  <a:cubicBezTo>
                    <a:pt x="22884" y="56199"/>
                    <a:pt x="23444" y="57615"/>
                    <a:pt x="24218" y="58913"/>
                  </a:cubicBezTo>
                  <a:cubicBezTo>
                    <a:pt x="27004" y="63674"/>
                    <a:pt x="32042" y="66324"/>
                    <a:pt x="37199" y="66324"/>
                  </a:cubicBezTo>
                  <a:cubicBezTo>
                    <a:pt x="39820" y="66324"/>
                    <a:pt x="42472" y="65640"/>
                    <a:pt x="44875" y="64200"/>
                  </a:cubicBezTo>
                  <a:cubicBezTo>
                    <a:pt x="46173" y="63426"/>
                    <a:pt x="47351" y="62449"/>
                    <a:pt x="48363" y="61318"/>
                  </a:cubicBezTo>
                  <a:cubicBezTo>
                    <a:pt x="51607" y="57681"/>
                    <a:pt x="56249" y="55598"/>
                    <a:pt x="61115" y="55598"/>
                  </a:cubicBezTo>
                  <a:cubicBezTo>
                    <a:pt x="61250" y="55598"/>
                    <a:pt x="61385" y="55600"/>
                    <a:pt x="61520" y="55603"/>
                  </a:cubicBezTo>
                  <a:lnTo>
                    <a:pt x="61663" y="55603"/>
                  </a:lnTo>
                  <a:cubicBezTo>
                    <a:pt x="64223" y="55639"/>
                    <a:pt x="66735" y="56246"/>
                    <a:pt x="69033" y="57389"/>
                  </a:cubicBezTo>
                  <a:cubicBezTo>
                    <a:pt x="70452" y="58110"/>
                    <a:pt x="71994" y="58465"/>
                    <a:pt x="73534" y="58465"/>
                  </a:cubicBezTo>
                  <a:cubicBezTo>
                    <a:pt x="75379" y="58465"/>
                    <a:pt x="77221" y="57955"/>
                    <a:pt x="78843" y="56949"/>
                  </a:cubicBezTo>
                  <a:cubicBezTo>
                    <a:pt x="81118" y="55520"/>
                    <a:pt x="81939" y="52782"/>
                    <a:pt x="81356" y="49495"/>
                  </a:cubicBezTo>
                  <a:cubicBezTo>
                    <a:pt x="80177" y="42804"/>
                    <a:pt x="81308" y="35899"/>
                    <a:pt x="84832" y="30100"/>
                  </a:cubicBezTo>
                  <a:cubicBezTo>
                    <a:pt x="87047" y="26469"/>
                    <a:pt x="87940" y="22385"/>
                    <a:pt x="85856" y="18932"/>
                  </a:cubicBezTo>
                  <a:cubicBezTo>
                    <a:pt x="83654" y="15253"/>
                    <a:pt x="79975" y="12705"/>
                    <a:pt x="75760" y="11919"/>
                  </a:cubicBezTo>
                  <a:cubicBezTo>
                    <a:pt x="69449" y="10741"/>
                    <a:pt x="63425" y="8347"/>
                    <a:pt x="58150" y="4692"/>
                  </a:cubicBezTo>
                  <a:cubicBezTo>
                    <a:pt x="54479" y="2145"/>
                    <a:pt x="49801" y="0"/>
                    <a:pt x="44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0"/>
            <p:cNvSpPr/>
            <p:nvPr/>
          </p:nvSpPr>
          <p:spPr>
            <a:xfrm>
              <a:off x="-2949285" y="-691840"/>
              <a:ext cx="4431516" cy="3342283"/>
            </a:xfrm>
            <a:custGeom>
              <a:avLst/>
              <a:gdLst/>
              <a:ahLst/>
              <a:cxnLst/>
              <a:rect l="l" t="t" r="r" b="b"/>
              <a:pathLst>
                <a:path w="87940" h="66325" extrusionOk="0">
                  <a:moveTo>
                    <a:pt x="44467" y="0"/>
                  </a:moveTo>
                  <a:cubicBezTo>
                    <a:pt x="41100" y="0"/>
                    <a:pt x="37472" y="855"/>
                    <a:pt x="33671" y="3002"/>
                  </a:cubicBezTo>
                  <a:cubicBezTo>
                    <a:pt x="0" y="21980"/>
                    <a:pt x="11418" y="38399"/>
                    <a:pt x="16062" y="43185"/>
                  </a:cubicBezTo>
                  <a:cubicBezTo>
                    <a:pt x="16586" y="43733"/>
                    <a:pt x="16895" y="44435"/>
                    <a:pt x="17395" y="44971"/>
                  </a:cubicBezTo>
                  <a:cubicBezTo>
                    <a:pt x="19967" y="47686"/>
                    <a:pt x="21693" y="51079"/>
                    <a:pt x="22539" y="54722"/>
                  </a:cubicBezTo>
                  <a:cubicBezTo>
                    <a:pt x="22884" y="56199"/>
                    <a:pt x="23444" y="57615"/>
                    <a:pt x="24218" y="58913"/>
                  </a:cubicBezTo>
                  <a:cubicBezTo>
                    <a:pt x="27004" y="63674"/>
                    <a:pt x="32042" y="66324"/>
                    <a:pt x="37199" y="66324"/>
                  </a:cubicBezTo>
                  <a:cubicBezTo>
                    <a:pt x="39820" y="66324"/>
                    <a:pt x="42472" y="65640"/>
                    <a:pt x="44875" y="64200"/>
                  </a:cubicBezTo>
                  <a:cubicBezTo>
                    <a:pt x="46173" y="63426"/>
                    <a:pt x="47351" y="62449"/>
                    <a:pt x="48363" y="61318"/>
                  </a:cubicBezTo>
                  <a:cubicBezTo>
                    <a:pt x="51607" y="57681"/>
                    <a:pt x="56249" y="55598"/>
                    <a:pt x="61115" y="55598"/>
                  </a:cubicBezTo>
                  <a:cubicBezTo>
                    <a:pt x="61250" y="55598"/>
                    <a:pt x="61385" y="55600"/>
                    <a:pt x="61520" y="55603"/>
                  </a:cubicBezTo>
                  <a:lnTo>
                    <a:pt x="61663" y="55603"/>
                  </a:lnTo>
                  <a:cubicBezTo>
                    <a:pt x="64223" y="55639"/>
                    <a:pt x="66735" y="56246"/>
                    <a:pt x="69033" y="57389"/>
                  </a:cubicBezTo>
                  <a:cubicBezTo>
                    <a:pt x="70452" y="58110"/>
                    <a:pt x="71994" y="58465"/>
                    <a:pt x="73534" y="58465"/>
                  </a:cubicBezTo>
                  <a:cubicBezTo>
                    <a:pt x="75379" y="58465"/>
                    <a:pt x="77221" y="57955"/>
                    <a:pt x="78843" y="56949"/>
                  </a:cubicBezTo>
                  <a:cubicBezTo>
                    <a:pt x="81118" y="55520"/>
                    <a:pt x="81939" y="52782"/>
                    <a:pt x="81356" y="49495"/>
                  </a:cubicBezTo>
                  <a:cubicBezTo>
                    <a:pt x="80177" y="42804"/>
                    <a:pt x="81308" y="35899"/>
                    <a:pt x="84832" y="30100"/>
                  </a:cubicBezTo>
                  <a:cubicBezTo>
                    <a:pt x="87047" y="26469"/>
                    <a:pt x="87940" y="22385"/>
                    <a:pt x="85856" y="18932"/>
                  </a:cubicBezTo>
                  <a:cubicBezTo>
                    <a:pt x="83654" y="15253"/>
                    <a:pt x="79975" y="12705"/>
                    <a:pt x="75760" y="11919"/>
                  </a:cubicBezTo>
                  <a:cubicBezTo>
                    <a:pt x="69449" y="10741"/>
                    <a:pt x="63425" y="8347"/>
                    <a:pt x="58150" y="4692"/>
                  </a:cubicBezTo>
                  <a:cubicBezTo>
                    <a:pt x="54479" y="2145"/>
                    <a:pt x="49801" y="0"/>
                    <a:pt x="4446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0"/>
            <p:cNvSpPr/>
            <p:nvPr/>
          </p:nvSpPr>
          <p:spPr>
            <a:xfrm rot="4059047">
              <a:off x="6482978" y="2528276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0"/>
            <p:cNvSpPr/>
            <p:nvPr/>
          </p:nvSpPr>
          <p:spPr>
            <a:xfrm rot="4059047">
              <a:off x="6833336" y="2342471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" name="Google Shape;170;p10"/>
            <p:cNvGrpSpPr/>
            <p:nvPr/>
          </p:nvGrpSpPr>
          <p:grpSpPr>
            <a:xfrm>
              <a:off x="7774525" y="4099527"/>
              <a:ext cx="1041686" cy="780292"/>
              <a:chOff x="7241700" y="550202"/>
              <a:chExt cx="1041686" cy="780292"/>
            </a:xfrm>
          </p:grpSpPr>
          <p:sp>
            <p:nvSpPr>
              <p:cNvPr id="171" name="Google Shape;171;p10"/>
              <p:cNvSpPr/>
              <p:nvPr/>
            </p:nvSpPr>
            <p:spPr>
              <a:xfrm>
                <a:off x="7241700" y="5502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0"/>
              <p:cNvSpPr/>
              <p:nvPr/>
            </p:nvSpPr>
            <p:spPr>
              <a:xfrm>
                <a:off x="7513600" y="1080913"/>
                <a:ext cx="249053" cy="249582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0"/>
              <p:cNvSpPr/>
              <p:nvPr/>
            </p:nvSpPr>
            <p:spPr>
              <a:xfrm rot="4748222">
                <a:off x="8136732" y="701422"/>
                <a:ext cx="135009" cy="135278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0"/>
            <p:cNvGrpSpPr/>
            <p:nvPr/>
          </p:nvGrpSpPr>
          <p:grpSpPr>
            <a:xfrm>
              <a:off x="369650" y="318602"/>
              <a:ext cx="1222677" cy="831459"/>
              <a:chOff x="713400" y="593602"/>
              <a:chExt cx="1222677" cy="831459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149250" y="5936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713400" y="11484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0"/>
              <p:cNvSpPr/>
              <p:nvPr/>
            </p:nvSpPr>
            <p:spPr>
              <a:xfrm rot="2414822">
                <a:off x="1467647" y="1262184"/>
                <a:ext cx="135006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>
                <a:off x="1849975" y="8480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10"/>
          <p:cNvSpPr txBox="1">
            <a:spLocks noGrp="1"/>
          </p:cNvSpPr>
          <p:nvPr>
            <p:ph type="title"/>
          </p:nvPr>
        </p:nvSpPr>
        <p:spPr>
          <a:xfrm>
            <a:off x="4322400" y="541706"/>
            <a:ext cx="4108200" cy="8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4964223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11"/>
          <p:cNvGrpSpPr/>
          <p:nvPr/>
        </p:nvGrpSpPr>
        <p:grpSpPr>
          <a:xfrm>
            <a:off x="-4288784" y="-3547125"/>
            <a:ext cx="15953048" cy="12763117"/>
            <a:chOff x="-4288784" y="-3547125"/>
            <a:chExt cx="15953048" cy="12763117"/>
          </a:xfrm>
        </p:grpSpPr>
        <p:sp>
          <p:nvSpPr>
            <p:cNvPr id="182" name="Google Shape;182;p11"/>
            <p:cNvSpPr/>
            <p:nvPr/>
          </p:nvSpPr>
          <p:spPr>
            <a:xfrm rot="4059025">
              <a:off x="-363182" y="3379464"/>
              <a:ext cx="5160117" cy="4999479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1"/>
            <p:cNvSpPr/>
            <p:nvPr/>
          </p:nvSpPr>
          <p:spPr>
            <a:xfrm rot="4059025">
              <a:off x="-57261" y="3217225"/>
              <a:ext cx="5160117" cy="4999479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1"/>
            <p:cNvSpPr/>
            <p:nvPr/>
          </p:nvSpPr>
          <p:spPr>
            <a:xfrm rot="4059047">
              <a:off x="-3472247" y="-2402699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 rot="4059047">
              <a:off x="-3121889" y="-2588504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6711800" y="2173925"/>
              <a:ext cx="4482639" cy="4653498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7181625" y="2380175"/>
              <a:ext cx="4482639" cy="4653498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8251275" y="439289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 rot="2922710">
              <a:off x="7764286" y="4556303"/>
              <a:ext cx="186332" cy="186727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4884375" y="3964925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" name="Google Shape;191;p11"/>
            <p:cNvGrpSpPr/>
            <p:nvPr/>
          </p:nvGrpSpPr>
          <p:grpSpPr>
            <a:xfrm>
              <a:off x="3079100" y="550202"/>
              <a:ext cx="5204286" cy="4178380"/>
              <a:chOff x="3079100" y="550202"/>
              <a:chExt cx="5204286" cy="4178380"/>
            </a:xfrm>
          </p:grpSpPr>
          <p:sp>
            <p:nvSpPr>
              <p:cNvPr id="192" name="Google Shape;192;p11"/>
              <p:cNvSpPr/>
              <p:nvPr/>
            </p:nvSpPr>
            <p:spPr>
              <a:xfrm>
                <a:off x="7241700" y="5502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>
                <a:off x="3079100" y="4479000"/>
                <a:ext cx="249053" cy="249582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1"/>
              <p:cNvSpPr/>
              <p:nvPr/>
            </p:nvSpPr>
            <p:spPr>
              <a:xfrm rot="4748222">
                <a:off x="8136732" y="701422"/>
                <a:ext cx="135009" cy="135278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5" name="Google Shape;195;p11"/>
            <p:cNvSpPr/>
            <p:nvPr/>
          </p:nvSpPr>
          <p:spPr>
            <a:xfrm rot="4748222">
              <a:off x="5426144" y="3622672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5597088" y="4132774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" name="Google Shape;197;p11"/>
            <p:cNvGrpSpPr/>
            <p:nvPr/>
          </p:nvGrpSpPr>
          <p:grpSpPr>
            <a:xfrm>
              <a:off x="713400" y="593602"/>
              <a:ext cx="1222677" cy="831459"/>
              <a:chOff x="713400" y="593602"/>
              <a:chExt cx="1222677" cy="831459"/>
            </a:xfrm>
          </p:grpSpPr>
          <p:sp>
            <p:nvSpPr>
              <p:cNvPr id="198" name="Google Shape;198;p11"/>
              <p:cNvSpPr/>
              <p:nvPr/>
            </p:nvSpPr>
            <p:spPr>
              <a:xfrm>
                <a:off x="1149250" y="5936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1"/>
              <p:cNvSpPr/>
              <p:nvPr/>
            </p:nvSpPr>
            <p:spPr>
              <a:xfrm>
                <a:off x="713400" y="11484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rot="2414822">
                <a:off x="1467647" y="1262184"/>
                <a:ext cx="135006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>
                <a:off x="1849975" y="8480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2" name="Google Shape;202;p11"/>
          <p:cNvSpPr txBox="1">
            <a:spLocks noGrp="1"/>
          </p:cNvSpPr>
          <p:nvPr>
            <p:ph type="title" hasCustomPrompt="1"/>
          </p:nvPr>
        </p:nvSpPr>
        <p:spPr>
          <a:xfrm>
            <a:off x="2498100" y="1098250"/>
            <a:ext cx="5932500" cy="15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0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11"/>
          <p:cNvSpPr txBox="1">
            <a:spLocks noGrp="1"/>
          </p:cNvSpPr>
          <p:nvPr>
            <p:ph type="body" idx="1"/>
          </p:nvPr>
        </p:nvSpPr>
        <p:spPr>
          <a:xfrm>
            <a:off x="2498100" y="2647100"/>
            <a:ext cx="5932500" cy="5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081028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59892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13"/>
          <p:cNvGrpSpPr/>
          <p:nvPr/>
        </p:nvGrpSpPr>
        <p:grpSpPr>
          <a:xfrm>
            <a:off x="-3120925" y="-551275"/>
            <a:ext cx="14733747" cy="7530873"/>
            <a:chOff x="-3120925" y="-551275"/>
            <a:chExt cx="14733747" cy="7530873"/>
          </a:xfrm>
        </p:grpSpPr>
        <p:sp>
          <p:nvSpPr>
            <p:cNvPr id="207" name="Google Shape;207;p13"/>
            <p:cNvSpPr/>
            <p:nvPr/>
          </p:nvSpPr>
          <p:spPr>
            <a:xfrm>
              <a:off x="-2839450" y="2119850"/>
              <a:ext cx="4482639" cy="4653498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-3120925" y="2326100"/>
              <a:ext cx="4482639" cy="4653498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7984800" y="-371825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7607963" y="-551275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823625" y="653302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446250" y="1286774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 rot="2414822">
              <a:off x="369622" y="691522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8047850" y="469763"/>
              <a:ext cx="432825" cy="299450"/>
            </a:xfrm>
            <a:custGeom>
              <a:avLst/>
              <a:gdLst/>
              <a:ahLst/>
              <a:cxnLst/>
              <a:rect l="l" t="t" r="r" b="b"/>
              <a:pathLst>
                <a:path w="17313" h="11978" extrusionOk="0">
                  <a:moveTo>
                    <a:pt x="1" y="0"/>
                  </a:moveTo>
                  <a:lnTo>
                    <a:pt x="1" y="8727"/>
                  </a:lnTo>
                  <a:lnTo>
                    <a:pt x="10431" y="8727"/>
                  </a:lnTo>
                  <a:lnTo>
                    <a:pt x="12300" y="11978"/>
                  </a:lnTo>
                  <a:lnTo>
                    <a:pt x="14169" y="8727"/>
                  </a:lnTo>
                  <a:lnTo>
                    <a:pt x="17313" y="8727"/>
                  </a:lnTo>
                  <a:lnTo>
                    <a:pt x="17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8570950" y="1031152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7984792" y="1031150"/>
              <a:ext cx="257132" cy="2576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 rot="-5400000">
              <a:off x="446248" y="4267891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 rot="-2985178">
              <a:off x="484605" y="4724072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8385075" y="4603800"/>
              <a:ext cx="360466" cy="249562"/>
            </a:xfrm>
            <a:custGeom>
              <a:avLst/>
              <a:gdLst/>
              <a:ahLst/>
              <a:cxnLst/>
              <a:rect l="l" t="t" r="r" b="b"/>
              <a:pathLst>
                <a:path w="17301" h="11978" extrusionOk="0">
                  <a:moveTo>
                    <a:pt x="1" y="0"/>
                  </a:moveTo>
                  <a:lnTo>
                    <a:pt x="1" y="8727"/>
                  </a:lnTo>
                  <a:lnTo>
                    <a:pt x="3132" y="8727"/>
                  </a:lnTo>
                  <a:lnTo>
                    <a:pt x="5013" y="11978"/>
                  </a:lnTo>
                  <a:lnTo>
                    <a:pt x="6883" y="8727"/>
                  </a:lnTo>
                  <a:lnTo>
                    <a:pt x="17301" y="8727"/>
                  </a:lnTo>
                  <a:lnTo>
                    <a:pt x="173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13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title" idx="2" hasCustomPrompt="1"/>
          </p:nvPr>
        </p:nvSpPr>
        <p:spPr>
          <a:xfrm>
            <a:off x="2203381" y="1221300"/>
            <a:ext cx="12228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lt2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2" name="Google Shape;222;p13"/>
          <p:cNvSpPr txBox="1">
            <a:spLocks noGrp="1"/>
          </p:cNvSpPr>
          <p:nvPr>
            <p:ph type="title" idx="3"/>
          </p:nvPr>
        </p:nvSpPr>
        <p:spPr>
          <a:xfrm>
            <a:off x="1181588" y="1836447"/>
            <a:ext cx="32664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4"/>
          </p:nvPr>
        </p:nvSpPr>
        <p:spPr>
          <a:xfrm>
            <a:off x="1181594" y="2230350"/>
            <a:ext cx="3266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5" hasCustomPrompt="1"/>
          </p:nvPr>
        </p:nvSpPr>
        <p:spPr>
          <a:xfrm>
            <a:off x="5717806" y="1221300"/>
            <a:ext cx="12228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lt2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6"/>
          </p:nvPr>
        </p:nvSpPr>
        <p:spPr>
          <a:xfrm>
            <a:off x="4696012" y="1836447"/>
            <a:ext cx="32664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7"/>
          </p:nvPr>
        </p:nvSpPr>
        <p:spPr>
          <a:xfrm>
            <a:off x="4696006" y="2230350"/>
            <a:ext cx="3266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8" hasCustomPrompt="1"/>
          </p:nvPr>
        </p:nvSpPr>
        <p:spPr>
          <a:xfrm>
            <a:off x="2203381" y="3060250"/>
            <a:ext cx="12228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lt2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8" name="Google Shape;228;p13"/>
          <p:cNvSpPr txBox="1">
            <a:spLocks noGrp="1"/>
          </p:cNvSpPr>
          <p:nvPr>
            <p:ph type="title" idx="9"/>
          </p:nvPr>
        </p:nvSpPr>
        <p:spPr>
          <a:xfrm>
            <a:off x="1181588" y="3678353"/>
            <a:ext cx="32664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13"/>
          </p:nvPr>
        </p:nvSpPr>
        <p:spPr>
          <a:xfrm>
            <a:off x="1181594" y="4072200"/>
            <a:ext cx="3266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30" name="Google Shape;230;p13"/>
          <p:cNvSpPr txBox="1">
            <a:spLocks noGrp="1"/>
          </p:cNvSpPr>
          <p:nvPr>
            <p:ph type="title" idx="14" hasCustomPrompt="1"/>
          </p:nvPr>
        </p:nvSpPr>
        <p:spPr>
          <a:xfrm>
            <a:off x="5717806" y="3060250"/>
            <a:ext cx="12228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lt2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1" name="Google Shape;231;p13"/>
          <p:cNvSpPr txBox="1">
            <a:spLocks noGrp="1"/>
          </p:cNvSpPr>
          <p:nvPr>
            <p:ph type="title" idx="15"/>
          </p:nvPr>
        </p:nvSpPr>
        <p:spPr>
          <a:xfrm>
            <a:off x="4696012" y="3678353"/>
            <a:ext cx="32664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16"/>
          </p:nvPr>
        </p:nvSpPr>
        <p:spPr>
          <a:xfrm>
            <a:off x="4696006" y="4072200"/>
            <a:ext cx="3266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262376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14"/>
          <p:cNvGrpSpPr/>
          <p:nvPr/>
        </p:nvGrpSpPr>
        <p:grpSpPr>
          <a:xfrm>
            <a:off x="-3997609" y="-3374650"/>
            <a:ext cx="14740937" cy="10913531"/>
            <a:chOff x="-3997609" y="-3374650"/>
            <a:chExt cx="14740937" cy="10913531"/>
          </a:xfrm>
        </p:grpSpPr>
        <p:sp>
          <p:nvSpPr>
            <p:cNvPr id="235" name="Google Shape;235;p14"/>
            <p:cNvSpPr/>
            <p:nvPr/>
          </p:nvSpPr>
          <p:spPr>
            <a:xfrm rot="4059047">
              <a:off x="-3181072" y="-2230224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 rot="4059047">
              <a:off x="-2830714" y="-2416029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7115325" y="2823750"/>
              <a:ext cx="3283826" cy="3408991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7459502" y="2974841"/>
              <a:ext cx="3283826" cy="3408991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8439550" y="393237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 rot="4748222">
              <a:off x="541769" y="4832859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758775" y="22674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 rot="10800000">
              <a:off x="8150972" y="4797642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 rot="10800000">
              <a:off x="8602492" y="4182140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 rot="-8385178">
              <a:off x="8630216" y="4663389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 rot="-8385178">
              <a:off x="525691" y="450389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 flipH="1">
              <a:off x="7573550" y="769863"/>
              <a:ext cx="432825" cy="299450"/>
            </a:xfrm>
            <a:custGeom>
              <a:avLst/>
              <a:gdLst/>
              <a:ahLst/>
              <a:cxnLst/>
              <a:rect l="l" t="t" r="r" b="b"/>
              <a:pathLst>
                <a:path w="17313" h="11978" extrusionOk="0">
                  <a:moveTo>
                    <a:pt x="1" y="0"/>
                  </a:moveTo>
                  <a:lnTo>
                    <a:pt x="1" y="8727"/>
                  </a:lnTo>
                  <a:lnTo>
                    <a:pt x="10431" y="8727"/>
                  </a:lnTo>
                  <a:lnTo>
                    <a:pt x="12300" y="11978"/>
                  </a:lnTo>
                  <a:lnTo>
                    <a:pt x="14169" y="8727"/>
                  </a:lnTo>
                  <a:lnTo>
                    <a:pt x="17313" y="8727"/>
                  </a:lnTo>
                  <a:lnTo>
                    <a:pt x="173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14"/>
            <p:cNvGrpSpPr/>
            <p:nvPr/>
          </p:nvGrpSpPr>
          <p:grpSpPr>
            <a:xfrm>
              <a:off x="280975" y="3713602"/>
              <a:ext cx="1041686" cy="780292"/>
              <a:chOff x="7241700" y="550202"/>
              <a:chExt cx="1041686" cy="780292"/>
            </a:xfrm>
          </p:grpSpPr>
          <p:sp>
            <p:nvSpPr>
              <p:cNvPr id="248" name="Google Shape;248;p14"/>
              <p:cNvSpPr/>
              <p:nvPr/>
            </p:nvSpPr>
            <p:spPr>
              <a:xfrm>
                <a:off x="7241700" y="5502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4"/>
              <p:cNvSpPr/>
              <p:nvPr/>
            </p:nvSpPr>
            <p:spPr>
              <a:xfrm>
                <a:off x="7513600" y="1080913"/>
                <a:ext cx="249053" cy="249582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4"/>
              <p:cNvSpPr/>
              <p:nvPr/>
            </p:nvSpPr>
            <p:spPr>
              <a:xfrm rot="4748222">
                <a:off x="8136732" y="701422"/>
                <a:ext cx="135009" cy="135278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1" name="Google Shape;251;p14"/>
            <p:cNvSpPr/>
            <p:nvPr/>
          </p:nvSpPr>
          <p:spPr>
            <a:xfrm flipH="1">
              <a:off x="1229950" y="4378513"/>
              <a:ext cx="432825" cy="299450"/>
            </a:xfrm>
            <a:custGeom>
              <a:avLst/>
              <a:gdLst/>
              <a:ahLst/>
              <a:cxnLst/>
              <a:rect l="l" t="t" r="r" b="b"/>
              <a:pathLst>
                <a:path w="17313" h="11978" extrusionOk="0">
                  <a:moveTo>
                    <a:pt x="1" y="0"/>
                  </a:moveTo>
                  <a:lnTo>
                    <a:pt x="1" y="8727"/>
                  </a:lnTo>
                  <a:lnTo>
                    <a:pt x="10431" y="8727"/>
                  </a:lnTo>
                  <a:lnTo>
                    <a:pt x="12300" y="11978"/>
                  </a:lnTo>
                  <a:lnTo>
                    <a:pt x="14169" y="8727"/>
                  </a:lnTo>
                  <a:lnTo>
                    <a:pt x="17313" y="8727"/>
                  </a:lnTo>
                  <a:lnTo>
                    <a:pt x="17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8253775" y="1040324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 rot="-5184184">
              <a:off x="1392181" y="4088732"/>
              <a:ext cx="3283862" cy="3409029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 rot="-5184184">
              <a:off x="1610386" y="4088734"/>
              <a:ext cx="3283862" cy="3409029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14"/>
          <p:cNvSpPr txBox="1">
            <a:spLocks noGrp="1"/>
          </p:cNvSpPr>
          <p:nvPr>
            <p:ph type="title"/>
          </p:nvPr>
        </p:nvSpPr>
        <p:spPr>
          <a:xfrm>
            <a:off x="2487925" y="3141038"/>
            <a:ext cx="41685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14"/>
          <p:cNvSpPr txBox="1">
            <a:spLocks noGrp="1"/>
          </p:cNvSpPr>
          <p:nvPr>
            <p:ph type="title" idx="2"/>
          </p:nvPr>
        </p:nvSpPr>
        <p:spPr>
          <a:xfrm>
            <a:off x="1615975" y="1824038"/>
            <a:ext cx="5912400" cy="12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4218321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5"/>
          <p:cNvSpPr/>
          <p:nvPr/>
        </p:nvSpPr>
        <p:spPr>
          <a:xfrm rot="10800000" flipH="1">
            <a:off x="7684800" y="2784463"/>
            <a:ext cx="3628022" cy="3870236"/>
          </a:xfrm>
          <a:custGeom>
            <a:avLst/>
            <a:gdLst/>
            <a:ahLst/>
            <a:cxnLst/>
            <a:rect l="l" t="t" r="r" b="b"/>
            <a:pathLst>
              <a:path w="64378" h="68676" extrusionOk="0">
                <a:moveTo>
                  <a:pt x="19939" y="1"/>
                </a:moveTo>
                <a:cubicBezTo>
                  <a:pt x="19264" y="1"/>
                  <a:pt x="18582" y="37"/>
                  <a:pt x="17896" y="112"/>
                </a:cubicBezTo>
                <a:cubicBezTo>
                  <a:pt x="7358" y="1243"/>
                  <a:pt x="1774" y="10935"/>
                  <a:pt x="929" y="21817"/>
                </a:cubicBezTo>
                <a:cubicBezTo>
                  <a:pt x="0" y="33866"/>
                  <a:pt x="11764" y="36402"/>
                  <a:pt x="10204" y="48725"/>
                </a:cubicBezTo>
                <a:cubicBezTo>
                  <a:pt x="8242" y="64256"/>
                  <a:pt x="12651" y="68675"/>
                  <a:pt x="18362" y="68675"/>
                </a:cubicBezTo>
                <a:cubicBezTo>
                  <a:pt x="22458" y="68675"/>
                  <a:pt x="27224" y="66401"/>
                  <a:pt x="30790" y="64322"/>
                </a:cubicBezTo>
                <a:cubicBezTo>
                  <a:pt x="32420" y="63373"/>
                  <a:pt x="40706" y="61055"/>
                  <a:pt x="45435" y="61055"/>
                </a:cubicBezTo>
                <a:cubicBezTo>
                  <a:pt x="46339" y="61055"/>
                  <a:pt x="47112" y="61139"/>
                  <a:pt x="47685" y="61334"/>
                </a:cubicBezTo>
                <a:cubicBezTo>
                  <a:pt x="48926" y="61763"/>
                  <a:pt x="50221" y="61977"/>
                  <a:pt x="51524" y="61977"/>
                </a:cubicBezTo>
                <a:cubicBezTo>
                  <a:pt x="51959" y="61977"/>
                  <a:pt x="52394" y="61953"/>
                  <a:pt x="52828" y="61906"/>
                </a:cubicBezTo>
                <a:cubicBezTo>
                  <a:pt x="59544" y="61179"/>
                  <a:pt x="64378" y="54988"/>
                  <a:pt x="63639" y="48082"/>
                </a:cubicBezTo>
                <a:cubicBezTo>
                  <a:pt x="63449" y="46344"/>
                  <a:pt x="62913" y="44665"/>
                  <a:pt x="62056" y="43141"/>
                </a:cubicBezTo>
                <a:cubicBezTo>
                  <a:pt x="60091" y="39629"/>
                  <a:pt x="59817" y="35414"/>
                  <a:pt x="61318" y="31676"/>
                </a:cubicBezTo>
                <a:cubicBezTo>
                  <a:pt x="62353" y="29104"/>
                  <a:pt x="62723" y="26306"/>
                  <a:pt x="62425" y="23544"/>
                </a:cubicBezTo>
                <a:cubicBezTo>
                  <a:pt x="61501" y="14992"/>
                  <a:pt x="54433" y="8627"/>
                  <a:pt x="46255" y="8627"/>
                </a:cubicBezTo>
                <a:cubicBezTo>
                  <a:pt x="45689" y="8627"/>
                  <a:pt x="45117" y="8658"/>
                  <a:pt x="44542" y="8720"/>
                </a:cubicBezTo>
                <a:cubicBezTo>
                  <a:pt x="44375" y="8732"/>
                  <a:pt x="44208" y="8756"/>
                  <a:pt x="44042" y="8780"/>
                </a:cubicBezTo>
                <a:cubicBezTo>
                  <a:pt x="43398" y="8870"/>
                  <a:pt x="42753" y="8915"/>
                  <a:pt x="42112" y="8915"/>
                </a:cubicBezTo>
                <a:cubicBezTo>
                  <a:pt x="38768" y="8915"/>
                  <a:pt x="35524" y="7699"/>
                  <a:pt x="33076" y="5351"/>
                </a:cubicBezTo>
                <a:cubicBezTo>
                  <a:pt x="29593" y="2015"/>
                  <a:pt x="24945" y="1"/>
                  <a:pt x="199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5"/>
          <p:cNvSpPr/>
          <p:nvPr/>
        </p:nvSpPr>
        <p:spPr>
          <a:xfrm rot="10800000" flipH="1">
            <a:off x="7982213" y="2963913"/>
            <a:ext cx="3628022" cy="3870236"/>
          </a:xfrm>
          <a:custGeom>
            <a:avLst/>
            <a:gdLst/>
            <a:ahLst/>
            <a:cxnLst/>
            <a:rect l="l" t="t" r="r" b="b"/>
            <a:pathLst>
              <a:path w="64378" h="68676" extrusionOk="0">
                <a:moveTo>
                  <a:pt x="19939" y="1"/>
                </a:moveTo>
                <a:cubicBezTo>
                  <a:pt x="19264" y="1"/>
                  <a:pt x="18582" y="37"/>
                  <a:pt x="17896" y="112"/>
                </a:cubicBezTo>
                <a:cubicBezTo>
                  <a:pt x="7358" y="1243"/>
                  <a:pt x="1774" y="10935"/>
                  <a:pt x="929" y="21817"/>
                </a:cubicBezTo>
                <a:cubicBezTo>
                  <a:pt x="0" y="33866"/>
                  <a:pt x="11764" y="36402"/>
                  <a:pt x="10204" y="48725"/>
                </a:cubicBezTo>
                <a:cubicBezTo>
                  <a:pt x="8242" y="64256"/>
                  <a:pt x="12651" y="68675"/>
                  <a:pt x="18362" y="68675"/>
                </a:cubicBezTo>
                <a:cubicBezTo>
                  <a:pt x="22458" y="68675"/>
                  <a:pt x="27224" y="66401"/>
                  <a:pt x="30790" y="64322"/>
                </a:cubicBezTo>
                <a:cubicBezTo>
                  <a:pt x="32420" y="63373"/>
                  <a:pt x="40706" y="61055"/>
                  <a:pt x="45435" y="61055"/>
                </a:cubicBezTo>
                <a:cubicBezTo>
                  <a:pt x="46339" y="61055"/>
                  <a:pt x="47112" y="61139"/>
                  <a:pt x="47685" y="61334"/>
                </a:cubicBezTo>
                <a:cubicBezTo>
                  <a:pt x="48926" y="61763"/>
                  <a:pt x="50221" y="61977"/>
                  <a:pt x="51524" y="61977"/>
                </a:cubicBezTo>
                <a:cubicBezTo>
                  <a:pt x="51959" y="61977"/>
                  <a:pt x="52394" y="61953"/>
                  <a:pt x="52828" y="61906"/>
                </a:cubicBezTo>
                <a:cubicBezTo>
                  <a:pt x="59544" y="61179"/>
                  <a:pt x="64378" y="54988"/>
                  <a:pt x="63639" y="48082"/>
                </a:cubicBezTo>
                <a:cubicBezTo>
                  <a:pt x="63449" y="46344"/>
                  <a:pt x="62913" y="44665"/>
                  <a:pt x="62056" y="43141"/>
                </a:cubicBezTo>
                <a:cubicBezTo>
                  <a:pt x="60091" y="39629"/>
                  <a:pt x="59817" y="35414"/>
                  <a:pt x="61318" y="31676"/>
                </a:cubicBezTo>
                <a:cubicBezTo>
                  <a:pt x="62353" y="29104"/>
                  <a:pt x="62723" y="26306"/>
                  <a:pt x="62425" y="23544"/>
                </a:cubicBezTo>
                <a:cubicBezTo>
                  <a:pt x="61501" y="14992"/>
                  <a:pt x="54433" y="8627"/>
                  <a:pt x="46255" y="8627"/>
                </a:cubicBezTo>
                <a:cubicBezTo>
                  <a:pt x="45689" y="8627"/>
                  <a:pt x="45117" y="8658"/>
                  <a:pt x="44542" y="8720"/>
                </a:cubicBezTo>
                <a:cubicBezTo>
                  <a:pt x="44375" y="8732"/>
                  <a:pt x="44208" y="8756"/>
                  <a:pt x="44042" y="8780"/>
                </a:cubicBezTo>
                <a:cubicBezTo>
                  <a:pt x="43398" y="8870"/>
                  <a:pt x="42753" y="8915"/>
                  <a:pt x="42112" y="8915"/>
                </a:cubicBezTo>
                <a:cubicBezTo>
                  <a:pt x="38768" y="8915"/>
                  <a:pt x="35524" y="7699"/>
                  <a:pt x="33076" y="5351"/>
                </a:cubicBezTo>
                <a:cubicBezTo>
                  <a:pt x="29593" y="2015"/>
                  <a:pt x="24945" y="1"/>
                  <a:pt x="19939" y="1"/>
                </a:cubicBez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5"/>
          <p:cNvSpPr/>
          <p:nvPr/>
        </p:nvSpPr>
        <p:spPr>
          <a:xfrm>
            <a:off x="-2384350" y="-828787"/>
            <a:ext cx="3628022" cy="3870236"/>
          </a:xfrm>
          <a:custGeom>
            <a:avLst/>
            <a:gdLst/>
            <a:ahLst/>
            <a:cxnLst/>
            <a:rect l="l" t="t" r="r" b="b"/>
            <a:pathLst>
              <a:path w="64378" h="68676" extrusionOk="0">
                <a:moveTo>
                  <a:pt x="19939" y="1"/>
                </a:moveTo>
                <a:cubicBezTo>
                  <a:pt x="19264" y="1"/>
                  <a:pt x="18582" y="37"/>
                  <a:pt x="17896" y="112"/>
                </a:cubicBezTo>
                <a:cubicBezTo>
                  <a:pt x="7358" y="1243"/>
                  <a:pt x="1774" y="10935"/>
                  <a:pt x="929" y="21817"/>
                </a:cubicBezTo>
                <a:cubicBezTo>
                  <a:pt x="0" y="33866"/>
                  <a:pt x="11764" y="36402"/>
                  <a:pt x="10204" y="48725"/>
                </a:cubicBezTo>
                <a:cubicBezTo>
                  <a:pt x="8242" y="64256"/>
                  <a:pt x="12651" y="68675"/>
                  <a:pt x="18362" y="68675"/>
                </a:cubicBezTo>
                <a:cubicBezTo>
                  <a:pt x="22458" y="68675"/>
                  <a:pt x="27224" y="66401"/>
                  <a:pt x="30790" y="64322"/>
                </a:cubicBezTo>
                <a:cubicBezTo>
                  <a:pt x="32420" y="63373"/>
                  <a:pt x="40706" y="61055"/>
                  <a:pt x="45435" y="61055"/>
                </a:cubicBezTo>
                <a:cubicBezTo>
                  <a:pt x="46339" y="61055"/>
                  <a:pt x="47112" y="61139"/>
                  <a:pt x="47685" y="61334"/>
                </a:cubicBezTo>
                <a:cubicBezTo>
                  <a:pt x="48926" y="61763"/>
                  <a:pt x="50221" y="61977"/>
                  <a:pt x="51524" y="61977"/>
                </a:cubicBezTo>
                <a:cubicBezTo>
                  <a:pt x="51959" y="61977"/>
                  <a:pt x="52394" y="61953"/>
                  <a:pt x="52828" y="61906"/>
                </a:cubicBezTo>
                <a:cubicBezTo>
                  <a:pt x="59544" y="61179"/>
                  <a:pt x="64378" y="54988"/>
                  <a:pt x="63639" y="48082"/>
                </a:cubicBezTo>
                <a:cubicBezTo>
                  <a:pt x="63449" y="46344"/>
                  <a:pt x="62913" y="44665"/>
                  <a:pt x="62056" y="43141"/>
                </a:cubicBezTo>
                <a:cubicBezTo>
                  <a:pt x="60091" y="39629"/>
                  <a:pt x="59817" y="35414"/>
                  <a:pt x="61318" y="31676"/>
                </a:cubicBezTo>
                <a:cubicBezTo>
                  <a:pt x="62353" y="29104"/>
                  <a:pt x="62723" y="26306"/>
                  <a:pt x="62425" y="23544"/>
                </a:cubicBezTo>
                <a:cubicBezTo>
                  <a:pt x="61501" y="14992"/>
                  <a:pt x="54433" y="8627"/>
                  <a:pt x="46255" y="8627"/>
                </a:cubicBezTo>
                <a:cubicBezTo>
                  <a:pt x="45689" y="8627"/>
                  <a:pt x="45117" y="8658"/>
                  <a:pt x="44542" y="8720"/>
                </a:cubicBezTo>
                <a:cubicBezTo>
                  <a:pt x="44375" y="8732"/>
                  <a:pt x="44208" y="8756"/>
                  <a:pt x="44042" y="8780"/>
                </a:cubicBezTo>
                <a:cubicBezTo>
                  <a:pt x="43398" y="8870"/>
                  <a:pt x="42753" y="8915"/>
                  <a:pt x="42112" y="8915"/>
                </a:cubicBezTo>
                <a:cubicBezTo>
                  <a:pt x="38768" y="8915"/>
                  <a:pt x="35524" y="7699"/>
                  <a:pt x="33076" y="5351"/>
                </a:cubicBezTo>
                <a:cubicBezTo>
                  <a:pt x="29593" y="2015"/>
                  <a:pt x="24945" y="1"/>
                  <a:pt x="199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5"/>
          <p:cNvSpPr/>
          <p:nvPr/>
        </p:nvSpPr>
        <p:spPr>
          <a:xfrm>
            <a:off x="-2761187" y="-1008237"/>
            <a:ext cx="3628022" cy="3870236"/>
          </a:xfrm>
          <a:custGeom>
            <a:avLst/>
            <a:gdLst/>
            <a:ahLst/>
            <a:cxnLst/>
            <a:rect l="l" t="t" r="r" b="b"/>
            <a:pathLst>
              <a:path w="64378" h="68676" extrusionOk="0">
                <a:moveTo>
                  <a:pt x="19939" y="1"/>
                </a:moveTo>
                <a:cubicBezTo>
                  <a:pt x="19264" y="1"/>
                  <a:pt x="18582" y="37"/>
                  <a:pt x="17896" y="112"/>
                </a:cubicBezTo>
                <a:cubicBezTo>
                  <a:pt x="7358" y="1243"/>
                  <a:pt x="1774" y="10935"/>
                  <a:pt x="929" y="21817"/>
                </a:cubicBezTo>
                <a:cubicBezTo>
                  <a:pt x="0" y="33866"/>
                  <a:pt x="11764" y="36402"/>
                  <a:pt x="10204" y="48725"/>
                </a:cubicBezTo>
                <a:cubicBezTo>
                  <a:pt x="8242" y="64256"/>
                  <a:pt x="12651" y="68675"/>
                  <a:pt x="18362" y="68675"/>
                </a:cubicBezTo>
                <a:cubicBezTo>
                  <a:pt x="22458" y="68675"/>
                  <a:pt x="27224" y="66401"/>
                  <a:pt x="30790" y="64322"/>
                </a:cubicBezTo>
                <a:cubicBezTo>
                  <a:pt x="32420" y="63373"/>
                  <a:pt x="40706" y="61055"/>
                  <a:pt x="45435" y="61055"/>
                </a:cubicBezTo>
                <a:cubicBezTo>
                  <a:pt x="46339" y="61055"/>
                  <a:pt x="47112" y="61139"/>
                  <a:pt x="47685" y="61334"/>
                </a:cubicBezTo>
                <a:cubicBezTo>
                  <a:pt x="48926" y="61763"/>
                  <a:pt x="50221" y="61977"/>
                  <a:pt x="51524" y="61977"/>
                </a:cubicBezTo>
                <a:cubicBezTo>
                  <a:pt x="51959" y="61977"/>
                  <a:pt x="52394" y="61953"/>
                  <a:pt x="52828" y="61906"/>
                </a:cubicBezTo>
                <a:cubicBezTo>
                  <a:pt x="59544" y="61179"/>
                  <a:pt x="64378" y="54988"/>
                  <a:pt x="63639" y="48082"/>
                </a:cubicBezTo>
                <a:cubicBezTo>
                  <a:pt x="63449" y="46344"/>
                  <a:pt x="62913" y="44665"/>
                  <a:pt x="62056" y="43141"/>
                </a:cubicBezTo>
                <a:cubicBezTo>
                  <a:pt x="60091" y="39629"/>
                  <a:pt x="59817" y="35414"/>
                  <a:pt x="61318" y="31676"/>
                </a:cubicBezTo>
                <a:cubicBezTo>
                  <a:pt x="62353" y="29104"/>
                  <a:pt x="62723" y="26306"/>
                  <a:pt x="62425" y="23544"/>
                </a:cubicBezTo>
                <a:cubicBezTo>
                  <a:pt x="61501" y="14992"/>
                  <a:pt x="54433" y="8627"/>
                  <a:pt x="46255" y="8627"/>
                </a:cubicBezTo>
                <a:cubicBezTo>
                  <a:pt x="45689" y="8627"/>
                  <a:pt x="45117" y="8658"/>
                  <a:pt x="44542" y="8720"/>
                </a:cubicBezTo>
                <a:cubicBezTo>
                  <a:pt x="44375" y="8732"/>
                  <a:pt x="44208" y="8756"/>
                  <a:pt x="44042" y="8780"/>
                </a:cubicBezTo>
                <a:cubicBezTo>
                  <a:pt x="43398" y="8870"/>
                  <a:pt x="42753" y="8915"/>
                  <a:pt x="42112" y="8915"/>
                </a:cubicBezTo>
                <a:cubicBezTo>
                  <a:pt x="38768" y="8915"/>
                  <a:pt x="35524" y="7699"/>
                  <a:pt x="33076" y="5351"/>
                </a:cubicBezTo>
                <a:cubicBezTo>
                  <a:pt x="29593" y="2015"/>
                  <a:pt x="24945" y="1"/>
                  <a:pt x="19939" y="1"/>
                </a:cubicBez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5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63" name="Google Shape;263;p15"/>
          <p:cNvGrpSpPr/>
          <p:nvPr/>
        </p:nvGrpSpPr>
        <p:grpSpPr>
          <a:xfrm>
            <a:off x="177750" y="226749"/>
            <a:ext cx="8643847" cy="4734047"/>
            <a:chOff x="177750" y="226749"/>
            <a:chExt cx="8643847" cy="4734047"/>
          </a:xfrm>
        </p:grpSpPr>
        <p:sp>
          <p:nvSpPr>
            <p:cNvPr id="264" name="Google Shape;264;p15"/>
            <p:cNvSpPr/>
            <p:nvPr/>
          </p:nvSpPr>
          <p:spPr>
            <a:xfrm>
              <a:off x="8439550" y="393237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5"/>
            <p:cNvSpPr/>
            <p:nvPr/>
          </p:nvSpPr>
          <p:spPr>
            <a:xfrm rot="4748222">
              <a:off x="440694" y="4814122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5"/>
            <p:cNvSpPr/>
            <p:nvPr/>
          </p:nvSpPr>
          <p:spPr>
            <a:xfrm>
              <a:off x="758775" y="22674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>
              <a:off x="177750" y="4273925"/>
              <a:ext cx="360466" cy="249562"/>
            </a:xfrm>
            <a:custGeom>
              <a:avLst/>
              <a:gdLst/>
              <a:ahLst/>
              <a:cxnLst/>
              <a:rect l="l" t="t" r="r" b="b"/>
              <a:pathLst>
                <a:path w="17301" h="11978" extrusionOk="0">
                  <a:moveTo>
                    <a:pt x="1" y="0"/>
                  </a:moveTo>
                  <a:lnTo>
                    <a:pt x="1" y="8727"/>
                  </a:lnTo>
                  <a:lnTo>
                    <a:pt x="3132" y="8727"/>
                  </a:lnTo>
                  <a:lnTo>
                    <a:pt x="5013" y="11978"/>
                  </a:lnTo>
                  <a:lnTo>
                    <a:pt x="6883" y="8727"/>
                  </a:lnTo>
                  <a:lnTo>
                    <a:pt x="17301" y="8727"/>
                  </a:lnTo>
                  <a:lnTo>
                    <a:pt x="173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 rot="10800000">
              <a:off x="8096597" y="4650917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 rot="10800000">
              <a:off x="8683317" y="4355640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5"/>
            <p:cNvSpPr/>
            <p:nvPr/>
          </p:nvSpPr>
          <p:spPr>
            <a:xfrm rot="-8385178">
              <a:off x="8658866" y="4790089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5"/>
            <p:cNvSpPr/>
            <p:nvPr/>
          </p:nvSpPr>
          <p:spPr>
            <a:xfrm rot="10800000">
              <a:off x="465142" y="496640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5"/>
            <p:cNvSpPr/>
            <p:nvPr/>
          </p:nvSpPr>
          <p:spPr>
            <a:xfrm rot="4748222">
              <a:off x="440694" y="238147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9008345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6"/>
          <p:cNvSpPr/>
          <p:nvPr/>
        </p:nvSpPr>
        <p:spPr>
          <a:xfrm rot="10800000" flipH="1">
            <a:off x="8456250" y="2009563"/>
            <a:ext cx="3628022" cy="3870236"/>
          </a:xfrm>
          <a:custGeom>
            <a:avLst/>
            <a:gdLst/>
            <a:ahLst/>
            <a:cxnLst/>
            <a:rect l="l" t="t" r="r" b="b"/>
            <a:pathLst>
              <a:path w="64378" h="68676" extrusionOk="0">
                <a:moveTo>
                  <a:pt x="19939" y="1"/>
                </a:moveTo>
                <a:cubicBezTo>
                  <a:pt x="19264" y="1"/>
                  <a:pt x="18582" y="37"/>
                  <a:pt x="17896" y="112"/>
                </a:cubicBezTo>
                <a:cubicBezTo>
                  <a:pt x="7358" y="1243"/>
                  <a:pt x="1774" y="10935"/>
                  <a:pt x="929" y="21817"/>
                </a:cubicBezTo>
                <a:cubicBezTo>
                  <a:pt x="0" y="33866"/>
                  <a:pt x="11764" y="36402"/>
                  <a:pt x="10204" y="48725"/>
                </a:cubicBezTo>
                <a:cubicBezTo>
                  <a:pt x="8242" y="64256"/>
                  <a:pt x="12651" y="68675"/>
                  <a:pt x="18362" y="68675"/>
                </a:cubicBezTo>
                <a:cubicBezTo>
                  <a:pt x="22458" y="68675"/>
                  <a:pt x="27224" y="66401"/>
                  <a:pt x="30790" y="64322"/>
                </a:cubicBezTo>
                <a:cubicBezTo>
                  <a:pt x="32420" y="63373"/>
                  <a:pt x="40706" y="61055"/>
                  <a:pt x="45435" y="61055"/>
                </a:cubicBezTo>
                <a:cubicBezTo>
                  <a:pt x="46339" y="61055"/>
                  <a:pt x="47112" y="61139"/>
                  <a:pt x="47685" y="61334"/>
                </a:cubicBezTo>
                <a:cubicBezTo>
                  <a:pt x="48926" y="61763"/>
                  <a:pt x="50221" y="61977"/>
                  <a:pt x="51524" y="61977"/>
                </a:cubicBezTo>
                <a:cubicBezTo>
                  <a:pt x="51959" y="61977"/>
                  <a:pt x="52394" y="61953"/>
                  <a:pt x="52828" y="61906"/>
                </a:cubicBezTo>
                <a:cubicBezTo>
                  <a:pt x="59544" y="61179"/>
                  <a:pt x="64378" y="54988"/>
                  <a:pt x="63639" y="48082"/>
                </a:cubicBezTo>
                <a:cubicBezTo>
                  <a:pt x="63449" y="46344"/>
                  <a:pt x="62913" y="44665"/>
                  <a:pt x="62056" y="43141"/>
                </a:cubicBezTo>
                <a:cubicBezTo>
                  <a:pt x="60091" y="39629"/>
                  <a:pt x="59817" y="35414"/>
                  <a:pt x="61318" y="31676"/>
                </a:cubicBezTo>
                <a:cubicBezTo>
                  <a:pt x="62353" y="29104"/>
                  <a:pt x="62723" y="26306"/>
                  <a:pt x="62425" y="23544"/>
                </a:cubicBezTo>
                <a:cubicBezTo>
                  <a:pt x="61501" y="14992"/>
                  <a:pt x="54433" y="8627"/>
                  <a:pt x="46255" y="8627"/>
                </a:cubicBezTo>
                <a:cubicBezTo>
                  <a:pt x="45689" y="8627"/>
                  <a:pt x="45117" y="8658"/>
                  <a:pt x="44542" y="8720"/>
                </a:cubicBezTo>
                <a:cubicBezTo>
                  <a:pt x="44375" y="8732"/>
                  <a:pt x="44208" y="8756"/>
                  <a:pt x="44042" y="8780"/>
                </a:cubicBezTo>
                <a:cubicBezTo>
                  <a:pt x="43398" y="8870"/>
                  <a:pt x="42753" y="8915"/>
                  <a:pt x="42112" y="8915"/>
                </a:cubicBezTo>
                <a:cubicBezTo>
                  <a:pt x="38768" y="8915"/>
                  <a:pt x="35524" y="7699"/>
                  <a:pt x="33076" y="5351"/>
                </a:cubicBezTo>
                <a:cubicBezTo>
                  <a:pt x="29593" y="2015"/>
                  <a:pt x="24945" y="1"/>
                  <a:pt x="199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6"/>
          <p:cNvSpPr/>
          <p:nvPr/>
        </p:nvSpPr>
        <p:spPr>
          <a:xfrm rot="10800000" flipH="1">
            <a:off x="8079413" y="2189013"/>
            <a:ext cx="3628022" cy="3870236"/>
          </a:xfrm>
          <a:custGeom>
            <a:avLst/>
            <a:gdLst/>
            <a:ahLst/>
            <a:cxnLst/>
            <a:rect l="l" t="t" r="r" b="b"/>
            <a:pathLst>
              <a:path w="64378" h="68676" extrusionOk="0">
                <a:moveTo>
                  <a:pt x="19939" y="1"/>
                </a:moveTo>
                <a:cubicBezTo>
                  <a:pt x="19264" y="1"/>
                  <a:pt x="18582" y="37"/>
                  <a:pt x="17896" y="112"/>
                </a:cubicBezTo>
                <a:cubicBezTo>
                  <a:pt x="7358" y="1243"/>
                  <a:pt x="1774" y="10935"/>
                  <a:pt x="929" y="21817"/>
                </a:cubicBezTo>
                <a:cubicBezTo>
                  <a:pt x="0" y="33866"/>
                  <a:pt x="11764" y="36402"/>
                  <a:pt x="10204" y="48725"/>
                </a:cubicBezTo>
                <a:cubicBezTo>
                  <a:pt x="8242" y="64256"/>
                  <a:pt x="12651" y="68675"/>
                  <a:pt x="18362" y="68675"/>
                </a:cubicBezTo>
                <a:cubicBezTo>
                  <a:pt x="22458" y="68675"/>
                  <a:pt x="27224" y="66401"/>
                  <a:pt x="30790" y="64322"/>
                </a:cubicBezTo>
                <a:cubicBezTo>
                  <a:pt x="32420" y="63373"/>
                  <a:pt x="40706" y="61055"/>
                  <a:pt x="45435" y="61055"/>
                </a:cubicBezTo>
                <a:cubicBezTo>
                  <a:pt x="46339" y="61055"/>
                  <a:pt x="47112" y="61139"/>
                  <a:pt x="47685" y="61334"/>
                </a:cubicBezTo>
                <a:cubicBezTo>
                  <a:pt x="48926" y="61763"/>
                  <a:pt x="50221" y="61977"/>
                  <a:pt x="51524" y="61977"/>
                </a:cubicBezTo>
                <a:cubicBezTo>
                  <a:pt x="51959" y="61977"/>
                  <a:pt x="52394" y="61953"/>
                  <a:pt x="52828" y="61906"/>
                </a:cubicBezTo>
                <a:cubicBezTo>
                  <a:pt x="59544" y="61179"/>
                  <a:pt x="64378" y="54988"/>
                  <a:pt x="63639" y="48082"/>
                </a:cubicBezTo>
                <a:cubicBezTo>
                  <a:pt x="63449" y="46344"/>
                  <a:pt x="62913" y="44665"/>
                  <a:pt x="62056" y="43141"/>
                </a:cubicBezTo>
                <a:cubicBezTo>
                  <a:pt x="60091" y="39629"/>
                  <a:pt x="59817" y="35414"/>
                  <a:pt x="61318" y="31676"/>
                </a:cubicBezTo>
                <a:cubicBezTo>
                  <a:pt x="62353" y="29104"/>
                  <a:pt x="62723" y="26306"/>
                  <a:pt x="62425" y="23544"/>
                </a:cubicBezTo>
                <a:cubicBezTo>
                  <a:pt x="61501" y="14992"/>
                  <a:pt x="54433" y="8627"/>
                  <a:pt x="46255" y="8627"/>
                </a:cubicBezTo>
                <a:cubicBezTo>
                  <a:pt x="45689" y="8627"/>
                  <a:pt x="45117" y="8658"/>
                  <a:pt x="44542" y="8720"/>
                </a:cubicBezTo>
                <a:cubicBezTo>
                  <a:pt x="44375" y="8732"/>
                  <a:pt x="44208" y="8756"/>
                  <a:pt x="44042" y="8780"/>
                </a:cubicBezTo>
                <a:cubicBezTo>
                  <a:pt x="43398" y="8870"/>
                  <a:pt x="42753" y="8915"/>
                  <a:pt x="42112" y="8915"/>
                </a:cubicBezTo>
                <a:cubicBezTo>
                  <a:pt x="38768" y="8915"/>
                  <a:pt x="35524" y="7699"/>
                  <a:pt x="33076" y="5351"/>
                </a:cubicBezTo>
                <a:cubicBezTo>
                  <a:pt x="29593" y="2015"/>
                  <a:pt x="24945" y="1"/>
                  <a:pt x="19939" y="1"/>
                </a:cubicBez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6"/>
          <p:cNvSpPr/>
          <p:nvPr/>
        </p:nvSpPr>
        <p:spPr>
          <a:xfrm>
            <a:off x="-3089800" y="-740237"/>
            <a:ext cx="3628022" cy="3870236"/>
          </a:xfrm>
          <a:custGeom>
            <a:avLst/>
            <a:gdLst/>
            <a:ahLst/>
            <a:cxnLst/>
            <a:rect l="l" t="t" r="r" b="b"/>
            <a:pathLst>
              <a:path w="64378" h="68676" extrusionOk="0">
                <a:moveTo>
                  <a:pt x="19939" y="1"/>
                </a:moveTo>
                <a:cubicBezTo>
                  <a:pt x="19264" y="1"/>
                  <a:pt x="18582" y="37"/>
                  <a:pt x="17896" y="112"/>
                </a:cubicBezTo>
                <a:cubicBezTo>
                  <a:pt x="7358" y="1243"/>
                  <a:pt x="1774" y="10935"/>
                  <a:pt x="929" y="21817"/>
                </a:cubicBezTo>
                <a:cubicBezTo>
                  <a:pt x="0" y="33866"/>
                  <a:pt x="11764" y="36402"/>
                  <a:pt x="10204" y="48725"/>
                </a:cubicBezTo>
                <a:cubicBezTo>
                  <a:pt x="8242" y="64256"/>
                  <a:pt x="12651" y="68675"/>
                  <a:pt x="18362" y="68675"/>
                </a:cubicBezTo>
                <a:cubicBezTo>
                  <a:pt x="22458" y="68675"/>
                  <a:pt x="27224" y="66401"/>
                  <a:pt x="30790" y="64322"/>
                </a:cubicBezTo>
                <a:cubicBezTo>
                  <a:pt x="32420" y="63373"/>
                  <a:pt x="40706" y="61055"/>
                  <a:pt x="45435" y="61055"/>
                </a:cubicBezTo>
                <a:cubicBezTo>
                  <a:pt x="46339" y="61055"/>
                  <a:pt x="47112" y="61139"/>
                  <a:pt x="47685" y="61334"/>
                </a:cubicBezTo>
                <a:cubicBezTo>
                  <a:pt x="48926" y="61763"/>
                  <a:pt x="50221" y="61977"/>
                  <a:pt x="51524" y="61977"/>
                </a:cubicBezTo>
                <a:cubicBezTo>
                  <a:pt x="51959" y="61977"/>
                  <a:pt x="52394" y="61953"/>
                  <a:pt x="52828" y="61906"/>
                </a:cubicBezTo>
                <a:cubicBezTo>
                  <a:pt x="59544" y="61179"/>
                  <a:pt x="64378" y="54988"/>
                  <a:pt x="63639" y="48082"/>
                </a:cubicBezTo>
                <a:cubicBezTo>
                  <a:pt x="63449" y="46344"/>
                  <a:pt x="62913" y="44665"/>
                  <a:pt x="62056" y="43141"/>
                </a:cubicBezTo>
                <a:cubicBezTo>
                  <a:pt x="60091" y="39629"/>
                  <a:pt x="59817" y="35414"/>
                  <a:pt x="61318" y="31676"/>
                </a:cubicBezTo>
                <a:cubicBezTo>
                  <a:pt x="62353" y="29104"/>
                  <a:pt x="62723" y="26306"/>
                  <a:pt x="62425" y="23544"/>
                </a:cubicBezTo>
                <a:cubicBezTo>
                  <a:pt x="61501" y="14992"/>
                  <a:pt x="54433" y="8627"/>
                  <a:pt x="46255" y="8627"/>
                </a:cubicBezTo>
                <a:cubicBezTo>
                  <a:pt x="45689" y="8627"/>
                  <a:pt x="45117" y="8658"/>
                  <a:pt x="44542" y="8720"/>
                </a:cubicBezTo>
                <a:cubicBezTo>
                  <a:pt x="44375" y="8732"/>
                  <a:pt x="44208" y="8756"/>
                  <a:pt x="44042" y="8780"/>
                </a:cubicBezTo>
                <a:cubicBezTo>
                  <a:pt x="43398" y="8870"/>
                  <a:pt x="42753" y="8915"/>
                  <a:pt x="42112" y="8915"/>
                </a:cubicBezTo>
                <a:cubicBezTo>
                  <a:pt x="38768" y="8915"/>
                  <a:pt x="35524" y="7699"/>
                  <a:pt x="33076" y="5351"/>
                </a:cubicBezTo>
                <a:cubicBezTo>
                  <a:pt x="29593" y="2015"/>
                  <a:pt x="24945" y="1"/>
                  <a:pt x="199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6"/>
          <p:cNvSpPr/>
          <p:nvPr/>
        </p:nvSpPr>
        <p:spPr>
          <a:xfrm>
            <a:off x="-3466637" y="-919687"/>
            <a:ext cx="3628022" cy="3870236"/>
          </a:xfrm>
          <a:custGeom>
            <a:avLst/>
            <a:gdLst/>
            <a:ahLst/>
            <a:cxnLst/>
            <a:rect l="l" t="t" r="r" b="b"/>
            <a:pathLst>
              <a:path w="64378" h="68676" extrusionOk="0">
                <a:moveTo>
                  <a:pt x="19939" y="1"/>
                </a:moveTo>
                <a:cubicBezTo>
                  <a:pt x="19264" y="1"/>
                  <a:pt x="18582" y="37"/>
                  <a:pt x="17896" y="112"/>
                </a:cubicBezTo>
                <a:cubicBezTo>
                  <a:pt x="7358" y="1243"/>
                  <a:pt x="1774" y="10935"/>
                  <a:pt x="929" y="21817"/>
                </a:cubicBezTo>
                <a:cubicBezTo>
                  <a:pt x="0" y="33866"/>
                  <a:pt x="11764" y="36402"/>
                  <a:pt x="10204" y="48725"/>
                </a:cubicBezTo>
                <a:cubicBezTo>
                  <a:pt x="8242" y="64256"/>
                  <a:pt x="12651" y="68675"/>
                  <a:pt x="18362" y="68675"/>
                </a:cubicBezTo>
                <a:cubicBezTo>
                  <a:pt x="22458" y="68675"/>
                  <a:pt x="27224" y="66401"/>
                  <a:pt x="30790" y="64322"/>
                </a:cubicBezTo>
                <a:cubicBezTo>
                  <a:pt x="32420" y="63373"/>
                  <a:pt x="40706" y="61055"/>
                  <a:pt x="45435" y="61055"/>
                </a:cubicBezTo>
                <a:cubicBezTo>
                  <a:pt x="46339" y="61055"/>
                  <a:pt x="47112" y="61139"/>
                  <a:pt x="47685" y="61334"/>
                </a:cubicBezTo>
                <a:cubicBezTo>
                  <a:pt x="48926" y="61763"/>
                  <a:pt x="50221" y="61977"/>
                  <a:pt x="51524" y="61977"/>
                </a:cubicBezTo>
                <a:cubicBezTo>
                  <a:pt x="51959" y="61977"/>
                  <a:pt x="52394" y="61953"/>
                  <a:pt x="52828" y="61906"/>
                </a:cubicBezTo>
                <a:cubicBezTo>
                  <a:pt x="59544" y="61179"/>
                  <a:pt x="64378" y="54988"/>
                  <a:pt x="63639" y="48082"/>
                </a:cubicBezTo>
                <a:cubicBezTo>
                  <a:pt x="63449" y="46344"/>
                  <a:pt x="62913" y="44665"/>
                  <a:pt x="62056" y="43141"/>
                </a:cubicBezTo>
                <a:cubicBezTo>
                  <a:pt x="60091" y="39629"/>
                  <a:pt x="59817" y="35414"/>
                  <a:pt x="61318" y="31676"/>
                </a:cubicBezTo>
                <a:cubicBezTo>
                  <a:pt x="62353" y="29104"/>
                  <a:pt x="62723" y="26306"/>
                  <a:pt x="62425" y="23544"/>
                </a:cubicBezTo>
                <a:cubicBezTo>
                  <a:pt x="61501" y="14992"/>
                  <a:pt x="54433" y="8627"/>
                  <a:pt x="46255" y="8627"/>
                </a:cubicBezTo>
                <a:cubicBezTo>
                  <a:pt x="45689" y="8627"/>
                  <a:pt x="45117" y="8658"/>
                  <a:pt x="44542" y="8720"/>
                </a:cubicBezTo>
                <a:cubicBezTo>
                  <a:pt x="44375" y="8732"/>
                  <a:pt x="44208" y="8756"/>
                  <a:pt x="44042" y="8780"/>
                </a:cubicBezTo>
                <a:cubicBezTo>
                  <a:pt x="43398" y="8870"/>
                  <a:pt x="42753" y="8915"/>
                  <a:pt x="42112" y="8915"/>
                </a:cubicBezTo>
                <a:cubicBezTo>
                  <a:pt x="38768" y="8915"/>
                  <a:pt x="35524" y="7699"/>
                  <a:pt x="33076" y="5351"/>
                </a:cubicBezTo>
                <a:cubicBezTo>
                  <a:pt x="29593" y="2015"/>
                  <a:pt x="24945" y="1"/>
                  <a:pt x="19939" y="1"/>
                </a:cubicBez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6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9" name="Google Shape;279;p16"/>
          <p:cNvSpPr/>
          <p:nvPr/>
        </p:nvSpPr>
        <p:spPr>
          <a:xfrm rot="4748222">
            <a:off x="440694" y="4814122"/>
            <a:ext cx="135009" cy="135278"/>
          </a:xfrm>
          <a:custGeom>
            <a:avLst/>
            <a:gdLst/>
            <a:ahLst/>
            <a:cxnLst/>
            <a:rect l="l" t="t" r="r" b="b"/>
            <a:pathLst>
              <a:path w="6120" h="6133" extrusionOk="0">
                <a:moveTo>
                  <a:pt x="1643" y="0"/>
                </a:moveTo>
                <a:lnTo>
                  <a:pt x="0" y="6132"/>
                </a:lnTo>
                <a:lnTo>
                  <a:pt x="6120" y="4489"/>
                </a:lnTo>
                <a:lnTo>
                  <a:pt x="164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6"/>
          <p:cNvSpPr/>
          <p:nvPr/>
        </p:nvSpPr>
        <p:spPr>
          <a:xfrm>
            <a:off x="53325" y="315299"/>
            <a:ext cx="86102" cy="86102"/>
          </a:xfrm>
          <a:custGeom>
            <a:avLst/>
            <a:gdLst/>
            <a:ahLst/>
            <a:cxnLst/>
            <a:rect l="l" t="t" r="r" b="b"/>
            <a:pathLst>
              <a:path w="4049" h="4049" extrusionOk="0">
                <a:moveTo>
                  <a:pt x="2025" y="1"/>
                </a:moveTo>
                <a:cubicBezTo>
                  <a:pt x="906" y="1"/>
                  <a:pt x="1" y="906"/>
                  <a:pt x="1" y="2025"/>
                </a:cubicBezTo>
                <a:cubicBezTo>
                  <a:pt x="1" y="3144"/>
                  <a:pt x="906" y="4049"/>
                  <a:pt x="2025" y="4049"/>
                </a:cubicBezTo>
                <a:cubicBezTo>
                  <a:pt x="3144" y="4049"/>
                  <a:pt x="4049" y="3144"/>
                  <a:pt x="4049" y="2025"/>
                </a:cubicBezTo>
                <a:cubicBezTo>
                  <a:pt x="4049" y="906"/>
                  <a:pt x="3144" y="1"/>
                  <a:pt x="202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6"/>
          <p:cNvSpPr/>
          <p:nvPr/>
        </p:nvSpPr>
        <p:spPr>
          <a:xfrm>
            <a:off x="8502225" y="269562"/>
            <a:ext cx="360466" cy="249562"/>
          </a:xfrm>
          <a:custGeom>
            <a:avLst/>
            <a:gdLst/>
            <a:ahLst/>
            <a:cxnLst/>
            <a:rect l="l" t="t" r="r" b="b"/>
            <a:pathLst>
              <a:path w="17301" h="11978" extrusionOk="0">
                <a:moveTo>
                  <a:pt x="1" y="0"/>
                </a:moveTo>
                <a:lnTo>
                  <a:pt x="1" y="8727"/>
                </a:lnTo>
                <a:lnTo>
                  <a:pt x="3132" y="8727"/>
                </a:lnTo>
                <a:lnTo>
                  <a:pt x="5013" y="11978"/>
                </a:lnTo>
                <a:lnTo>
                  <a:pt x="6883" y="8727"/>
                </a:lnTo>
                <a:lnTo>
                  <a:pt x="17301" y="8727"/>
                </a:lnTo>
                <a:lnTo>
                  <a:pt x="1730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6"/>
          <p:cNvSpPr/>
          <p:nvPr/>
        </p:nvSpPr>
        <p:spPr>
          <a:xfrm rot="10800000">
            <a:off x="7987522" y="4734317"/>
            <a:ext cx="137322" cy="137322"/>
          </a:xfrm>
          <a:custGeom>
            <a:avLst/>
            <a:gdLst/>
            <a:ahLst/>
            <a:cxnLst/>
            <a:rect l="l" t="t" r="r" b="b"/>
            <a:pathLst>
              <a:path w="4049" h="4049" extrusionOk="0">
                <a:moveTo>
                  <a:pt x="2025" y="1"/>
                </a:moveTo>
                <a:cubicBezTo>
                  <a:pt x="906" y="1"/>
                  <a:pt x="1" y="906"/>
                  <a:pt x="1" y="2025"/>
                </a:cubicBezTo>
                <a:cubicBezTo>
                  <a:pt x="1" y="3144"/>
                  <a:pt x="906" y="4049"/>
                  <a:pt x="2025" y="4049"/>
                </a:cubicBezTo>
                <a:cubicBezTo>
                  <a:pt x="3144" y="4049"/>
                  <a:pt x="4049" y="3144"/>
                  <a:pt x="4049" y="2025"/>
                </a:cubicBezTo>
                <a:cubicBezTo>
                  <a:pt x="4049" y="906"/>
                  <a:pt x="3144" y="1"/>
                  <a:pt x="202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6"/>
          <p:cNvSpPr/>
          <p:nvPr/>
        </p:nvSpPr>
        <p:spPr>
          <a:xfrm rot="10800000">
            <a:off x="8416117" y="4152065"/>
            <a:ext cx="86102" cy="86102"/>
          </a:xfrm>
          <a:custGeom>
            <a:avLst/>
            <a:gdLst/>
            <a:ahLst/>
            <a:cxnLst/>
            <a:rect l="l" t="t" r="r" b="b"/>
            <a:pathLst>
              <a:path w="4049" h="4049" extrusionOk="0">
                <a:moveTo>
                  <a:pt x="2025" y="1"/>
                </a:moveTo>
                <a:cubicBezTo>
                  <a:pt x="906" y="1"/>
                  <a:pt x="1" y="906"/>
                  <a:pt x="1" y="2025"/>
                </a:cubicBezTo>
                <a:cubicBezTo>
                  <a:pt x="1" y="3144"/>
                  <a:pt x="906" y="4049"/>
                  <a:pt x="2025" y="4049"/>
                </a:cubicBezTo>
                <a:cubicBezTo>
                  <a:pt x="3144" y="4049"/>
                  <a:pt x="4049" y="3144"/>
                  <a:pt x="4049" y="2025"/>
                </a:cubicBezTo>
                <a:cubicBezTo>
                  <a:pt x="4049" y="906"/>
                  <a:pt x="3144" y="1"/>
                  <a:pt x="202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6"/>
          <p:cNvSpPr/>
          <p:nvPr/>
        </p:nvSpPr>
        <p:spPr>
          <a:xfrm rot="-8385178">
            <a:off x="8443841" y="4698139"/>
            <a:ext cx="135006" cy="135281"/>
          </a:xfrm>
          <a:custGeom>
            <a:avLst/>
            <a:gdLst/>
            <a:ahLst/>
            <a:cxnLst/>
            <a:rect l="l" t="t" r="r" b="b"/>
            <a:pathLst>
              <a:path w="6120" h="6133" extrusionOk="0">
                <a:moveTo>
                  <a:pt x="1643" y="0"/>
                </a:moveTo>
                <a:lnTo>
                  <a:pt x="0" y="6132"/>
                </a:lnTo>
                <a:lnTo>
                  <a:pt x="6120" y="4489"/>
                </a:lnTo>
                <a:lnTo>
                  <a:pt x="164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6"/>
          <p:cNvSpPr/>
          <p:nvPr/>
        </p:nvSpPr>
        <p:spPr>
          <a:xfrm rot="10800000">
            <a:off x="175517" y="4722727"/>
            <a:ext cx="86102" cy="86102"/>
          </a:xfrm>
          <a:custGeom>
            <a:avLst/>
            <a:gdLst/>
            <a:ahLst/>
            <a:cxnLst/>
            <a:rect l="l" t="t" r="r" b="b"/>
            <a:pathLst>
              <a:path w="4049" h="4049" extrusionOk="0">
                <a:moveTo>
                  <a:pt x="2025" y="1"/>
                </a:moveTo>
                <a:cubicBezTo>
                  <a:pt x="906" y="1"/>
                  <a:pt x="1" y="906"/>
                  <a:pt x="1" y="2025"/>
                </a:cubicBezTo>
                <a:cubicBezTo>
                  <a:pt x="1" y="3144"/>
                  <a:pt x="906" y="4049"/>
                  <a:pt x="2025" y="4049"/>
                </a:cubicBezTo>
                <a:cubicBezTo>
                  <a:pt x="3144" y="4049"/>
                  <a:pt x="4049" y="3144"/>
                  <a:pt x="4049" y="2025"/>
                </a:cubicBezTo>
                <a:cubicBezTo>
                  <a:pt x="4049" y="906"/>
                  <a:pt x="3144" y="1"/>
                  <a:pt x="202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6"/>
          <p:cNvSpPr/>
          <p:nvPr/>
        </p:nvSpPr>
        <p:spPr>
          <a:xfrm rot="4748222">
            <a:off x="151069" y="607884"/>
            <a:ext cx="135009" cy="135278"/>
          </a:xfrm>
          <a:custGeom>
            <a:avLst/>
            <a:gdLst/>
            <a:ahLst/>
            <a:cxnLst/>
            <a:rect l="l" t="t" r="r" b="b"/>
            <a:pathLst>
              <a:path w="6120" h="6133" extrusionOk="0">
                <a:moveTo>
                  <a:pt x="1643" y="0"/>
                </a:moveTo>
                <a:lnTo>
                  <a:pt x="0" y="6132"/>
                </a:lnTo>
                <a:lnTo>
                  <a:pt x="6120" y="4489"/>
                </a:lnTo>
                <a:lnTo>
                  <a:pt x="164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0201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7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88607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oogle Shape;290;p18"/>
          <p:cNvGrpSpPr/>
          <p:nvPr/>
        </p:nvGrpSpPr>
        <p:grpSpPr>
          <a:xfrm>
            <a:off x="-3342009" y="-3793450"/>
            <a:ext cx="15609325" cy="13005993"/>
            <a:chOff x="-3342009" y="-3793450"/>
            <a:chExt cx="15609325" cy="13005993"/>
          </a:xfrm>
        </p:grpSpPr>
        <p:sp>
          <p:nvSpPr>
            <p:cNvPr id="291" name="Google Shape;291;p18"/>
            <p:cNvSpPr/>
            <p:nvPr/>
          </p:nvSpPr>
          <p:spPr>
            <a:xfrm rot="4059047">
              <a:off x="-2525472" y="2528276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8"/>
            <p:cNvSpPr/>
            <p:nvPr/>
          </p:nvSpPr>
          <p:spPr>
            <a:xfrm rot="4059047">
              <a:off x="-2175114" y="2342471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8"/>
            <p:cNvSpPr/>
            <p:nvPr/>
          </p:nvSpPr>
          <p:spPr>
            <a:xfrm rot="4059047">
              <a:off x="5190803" y="-2649024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8"/>
            <p:cNvSpPr/>
            <p:nvPr/>
          </p:nvSpPr>
          <p:spPr>
            <a:xfrm rot="4059047">
              <a:off x="5541161" y="-2834829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7559871" y="1697242"/>
              <a:ext cx="110949" cy="112550"/>
            </a:xfrm>
            <a:custGeom>
              <a:avLst/>
              <a:gdLst/>
              <a:ahLst/>
              <a:cxnLst/>
              <a:rect l="l" t="t" r="r" b="b"/>
              <a:pathLst>
                <a:path w="834" h="846" extrusionOk="0">
                  <a:moveTo>
                    <a:pt x="417" y="0"/>
                  </a:moveTo>
                  <a:cubicBezTo>
                    <a:pt x="191" y="0"/>
                    <a:pt x="0" y="191"/>
                    <a:pt x="0" y="417"/>
                  </a:cubicBezTo>
                  <a:cubicBezTo>
                    <a:pt x="0" y="655"/>
                    <a:pt x="191" y="846"/>
                    <a:pt x="417" y="846"/>
                  </a:cubicBezTo>
                  <a:cubicBezTo>
                    <a:pt x="655" y="846"/>
                    <a:pt x="834" y="655"/>
                    <a:pt x="834" y="417"/>
                  </a:cubicBezTo>
                  <a:cubicBezTo>
                    <a:pt x="834" y="191"/>
                    <a:pt x="655" y="0"/>
                    <a:pt x="4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5894482" y="1047149"/>
              <a:ext cx="55474" cy="55474"/>
            </a:xfrm>
            <a:custGeom>
              <a:avLst/>
              <a:gdLst/>
              <a:ahLst/>
              <a:cxnLst/>
              <a:rect l="l" t="t" r="r" b="b"/>
              <a:pathLst>
                <a:path w="834" h="834" extrusionOk="0">
                  <a:moveTo>
                    <a:pt x="417" y="0"/>
                  </a:moveTo>
                  <a:cubicBezTo>
                    <a:pt x="191" y="0"/>
                    <a:pt x="0" y="191"/>
                    <a:pt x="0" y="417"/>
                  </a:cubicBezTo>
                  <a:cubicBezTo>
                    <a:pt x="0" y="643"/>
                    <a:pt x="191" y="834"/>
                    <a:pt x="417" y="834"/>
                  </a:cubicBezTo>
                  <a:cubicBezTo>
                    <a:pt x="643" y="834"/>
                    <a:pt x="834" y="643"/>
                    <a:pt x="834" y="417"/>
                  </a:cubicBez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8909403" y="3202827"/>
              <a:ext cx="56272" cy="55474"/>
            </a:xfrm>
            <a:custGeom>
              <a:avLst/>
              <a:gdLst/>
              <a:ahLst/>
              <a:cxnLst/>
              <a:rect l="l" t="t" r="r" b="b"/>
              <a:pathLst>
                <a:path w="846" h="834" extrusionOk="0">
                  <a:moveTo>
                    <a:pt x="417" y="0"/>
                  </a:moveTo>
                  <a:cubicBezTo>
                    <a:pt x="191" y="0"/>
                    <a:pt x="0" y="179"/>
                    <a:pt x="0" y="417"/>
                  </a:cubicBezTo>
                  <a:cubicBezTo>
                    <a:pt x="0" y="643"/>
                    <a:pt x="191" y="833"/>
                    <a:pt x="417" y="833"/>
                  </a:cubicBezTo>
                  <a:cubicBezTo>
                    <a:pt x="655" y="833"/>
                    <a:pt x="846" y="643"/>
                    <a:pt x="846" y="417"/>
                  </a:cubicBezTo>
                  <a:cubicBezTo>
                    <a:pt x="846" y="179"/>
                    <a:pt x="655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8690835" y="1328309"/>
              <a:ext cx="55474" cy="55540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91" y="1"/>
                    <a:pt x="0" y="191"/>
                    <a:pt x="0" y="417"/>
                  </a:cubicBezTo>
                  <a:cubicBezTo>
                    <a:pt x="0" y="655"/>
                    <a:pt x="191" y="834"/>
                    <a:pt x="417" y="834"/>
                  </a:cubicBezTo>
                  <a:cubicBezTo>
                    <a:pt x="655" y="834"/>
                    <a:pt x="834" y="655"/>
                    <a:pt x="834" y="417"/>
                  </a:cubicBezTo>
                  <a:cubicBezTo>
                    <a:pt x="834" y="191"/>
                    <a:pt x="655" y="1"/>
                    <a:pt x="417" y="1"/>
                  </a:cubicBezTo>
                  <a:close/>
                </a:path>
              </a:pathLst>
            </a:custGeom>
            <a:solidFill>
              <a:srgbClr val="0D0B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7768185" y="754498"/>
              <a:ext cx="110947" cy="110947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0"/>
                  </a:moveTo>
                  <a:cubicBezTo>
                    <a:pt x="370" y="0"/>
                    <a:pt x="0" y="370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5532508" y="731936"/>
              <a:ext cx="110947" cy="111745"/>
            </a:xfrm>
            <a:custGeom>
              <a:avLst/>
              <a:gdLst/>
              <a:ahLst/>
              <a:cxnLst/>
              <a:rect l="l" t="t" r="r" b="b"/>
              <a:pathLst>
                <a:path w="1668" h="1680" extrusionOk="0">
                  <a:moveTo>
                    <a:pt x="834" y="1"/>
                  </a:moveTo>
                  <a:cubicBezTo>
                    <a:pt x="370" y="1"/>
                    <a:pt x="1" y="382"/>
                    <a:pt x="1" y="846"/>
                  </a:cubicBezTo>
                  <a:cubicBezTo>
                    <a:pt x="1" y="1298"/>
                    <a:pt x="370" y="1679"/>
                    <a:pt x="834" y="1679"/>
                  </a:cubicBezTo>
                  <a:cubicBezTo>
                    <a:pt x="1299" y="1679"/>
                    <a:pt x="1668" y="1298"/>
                    <a:pt x="1668" y="846"/>
                  </a:cubicBezTo>
                  <a:cubicBezTo>
                    <a:pt x="1668" y="382"/>
                    <a:pt x="1299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6804176" y="575823"/>
              <a:ext cx="174269" cy="156111"/>
            </a:xfrm>
            <a:custGeom>
              <a:avLst/>
              <a:gdLst/>
              <a:ahLst/>
              <a:cxnLst/>
              <a:rect l="l" t="t" r="r" b="b"/>
              <a:pathLst>
                <a:path w="2620" h="2347" extrusionOk="0">
                  <a:moveTo>
                    <a:pt x="0" y="1"/>
                  </a:moveTo>
                  <a:lnTo>
                    <a:pt x="1167" y="2346"/>
                  </a:lnTo>
                  <a:lnTo>
                    <a:pt x="2620" y="1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8635750" y="4681740"/>
              <a:ext cx="165622" cy="171143"/>
            </a:xfrm>
            <a:custGeom>
              <a:avLst/>
              <a:gdLst/>
              <a:ahLst/>
              <a:cxnLst/>
              <a:rect l="l" t="t" r="r" b="b"/>
              <a:pathLst>
                <a:path w="2490" h="2573" extrusionOk="0">
                  <a:moveTo>
                    <a:pt x="2489" y="0"/>
                  </a:moveTo>
                  <a:lnTo>
                    <a:pt x="1" y="858"/>
                  </a:lnTo>
                  <a:lnTo>
                    <a:pt x="1989" y="2572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8580675" y="672528"/>
              <a:ext cx="165622" cy="171143"/>
            </a:xfrm>
            <a:custGeom>
              <a:avLst/>
              <a:gdLst/>
              <a:ahLst/>
              <a:cxnLst/>
              <a:rect l="l" t="t" r="r" b="b"/>
              <a:pathLst>
                <a:path w="2490" h="2573" extrusionOk="0">
                  <a:moveTo>
                    <a:pt x="2489" y="0"/>
                  </a:moveTo>
                  <a:lnTo>
                    <a:pt x="1" y="858"/>
                  </a:lnTo>
                  <a:lnTo>
                    <a:pt x="1989" y="2572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724221" y="1869117"/>
              <a:ext cx="110949" cy="112550"/>
            </a:xfrm>
            <a:custGeom>
              <a:avLst/>
              <a:gdLst/>
              <a:ahLst/>
              <a:cxnLst/>
              <a:rect l="l" t="t" r="r" b="b"/>
              <a:pathLst>
                <a:path w="834" h="846" extrusionOk="0">
                  <a:moveTo>
                    <a:pt x="417" y="0"/>
                  </a:moveTo>
                  <a:cubicBezTo>
                    <a:pt x="191" y="0"/>
                    <a:pt x="0" y="191"/>
                    <a:pt x="0" y="417"/>
                  </a:cubicBezTo>
                  <a:cubicBezTo>
                    <a:pt x="0" y="655"/>
                    <a:pt x="191" y="846"/>
                    <a:pt x="417" y="846"/>
                  </a:cubicBezTo>
                  <a:cubicBezTo>
                    <a:pt x="655" y="846"/>
                    <a:pt x="834" y="655"/>
                    <a:pt x="834" y="417"/>
                  </a:cubicBezTo>
                  <a:cubicBezTo>
                    <a:pt x="834" y="191"/>
                    <a:pt x="655" y="0"/>
                    <a:pt x="4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590028" y="3424502"/>
              <a:ext cx="56272" cy="55474"/>
            </a:xfrm>
            <a:custGeom>
              <a:avLst/>
              <a:gdLst/>
              <a:ahLst/>
              <a:cxnLst/>
              <a:rect l="l" t="t" r="r" b="b"/>
              <a:pathLst>
                <a:path w="846" h="834" extrusionOk="0">
                  <a:moveTo>
                    <a:pt x="417" y="0"/>
                  </a:moveTo>
                  <a:cubicBezTo>
                    <a:pt x="191" y="0"/>
                    <a:pt x="0" y="179"/>
                    <a:pt x="0" y="417"/>
                  </a:cubicBezTo>
                  <a:cubicBezTo>
                    <a:pt x="0" y="643"/>
                    <a:pt x="191" y="833"/>
                    <a:pt x="417" y="833"/>
                  </a:cubicBezTo>
                  <a:cubicBezTo>
                    <a:pt x="655" y="833"/>
                    <a:pt x="846" y="643"/>
                    <a:pt x="846" y="417"/>
                  </a:cubicBezTo>
                  <a:cubicBezTo>
                    <a:pt x="846" y="179"/>
                    <a:pt x="655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346525" y="4108490"/>
              <a:ext cx="165622" cy="171143"/>
            </a:xfrm>
            <a:custGeom>
              <a:avLst/>
              <a:gdLst/>
              <a:ahLst/>
              <a:cxnLst/>
              <a:rect l="l" t="t" r="r" b="b"/>
              <a:pathLst>
                <a:path w="2490" h="2573" extrusionOk="0">
                  <a:moveTo>
                    <a:pt x="2489" y="0"/>
                  </a:moveTo>
                  <a:lnTo>
                    <a:pt x="1" y="858"/>
                  </a:lnTo>
                  <a:lnTo>
                    <a:pt x="1989" y="2572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415751" y="272723"/>
              <a:ext cx="174269" cy="156111"/>
            </a:xfrm>
            <a:custGeom>
              <a:avLst/>
              <a:gdLst/>
              <a:ahLst/>
              <a:cxnLst/>
              <a:rect l="l" t="t" r="r" b="b"/>
              <a:pathLst>
                <a:path w="2620" h="2347" extrusionOk="0">
                  <a:moveTo>
                    <a:pt x="0" y="1"/>
                  </a:moveTo>
                  <a:lnTo>
                    <a:pt x="1167" y="2346"/>
                  </a:lnTo>
                  <a:lnTo>
                    <a:pt x="2620" y="1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18"/>
          <p:cNvSpPr txBox="1">
            <a:spLocks noGrp="1"/>
          </p:cNvSpPr>
          <p:nvPr>
            <p:ph type="title" hasCustomPrompt="1"/>
          </p:nvPr>
        </p:nvSpPr>
        <p:spPr>
          <a:xfrm>
            <a:off x="1080950" y="1990725"/>
            <a:ext cx="3583200" cy="6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09" name="Google Shape;309;p18"/>
          <p:cNvSpPr txBox="1">
            <a:spLocks noGrp="1"/>
          </p:cNvSpPr>
          <p:nvPr>
            <p:ph type="subTitle" idx="1"/>
          </p:nvPr>
        </p:nvSpPr>
        <p:spPr>
          <a:xfrm>
            <a:off x="1083650" y="2674675"/>
            <a:ext cx="3577800" cy="4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18"/>
          <p:cNvSpPr txBox="1">
            <a:spLocks noGrp="1"/>
          </p:cNvSpPr>
          <p:nvPr>
            <p:ph type="title" idx="2" hasCustomPrompt="1"/>
          </p:nvPr>
        </p:nvSpPr>
        <p:spPr>
          <a:xfrm>
            <a:off x="1080950" y="556950"/>
            <a:ext cx="3583200" cy="6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11" name="Google Shape;311;p18"/>
          <p:cNvSpPr txBox="1">
            <a:spLocks noGrp="1"/>
          </p:cNvSpPr>
          <p:nvPr>
            <p:ph type="subTitle" idx="3"/>
          </p:nvPr>
        </p:nvSpPr>
        <p:spPr>
          <a:xfrm>
            <a:off x="1083650" y="1240900"/>
            <a:ext cx="3577800" cy="4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18"/>
          <p:cNvSpPr txBox="1">
            <a:spLocks noGrp="1"/>
          </p:cNvSpPr>
          <p:nvPr>
            <p:ph type="title" idx="4" hasCustomPrompt="1"/>
          </p:nvPr>
        </p:nvSpPr>
        <p:spPr>
          <a:xfrm>
            <a:off x="1080950" y="3424500"/>
            <a:ext cx="3583200" cy="6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13" name="Google Shape;313;p18"/>
          <p:cNvSpPr txBox="1">
            <a:spLocks noGrp="1"/>
          </p:cNvSpPr>
          <p:nvPr>
            <p:ph type="subTitle" idx="5"/>
          </p:nvPr>
        </p:nvSpPr>
        <p:spPr>
          <a:xfrm>
            <a:off x="1083650" y="4108500"/>
            <a:ext cx="3577800" cy="4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304999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19"/>
          <p:cNvGrpSpPr/>
          <p:nvPr/>
        </p:nvGrpSpPr>
        <p:grpSpPr>
          <a:xfrm>
            <a:off x="-1100612" y="-1846675"/>
            <a:ext cx="12019419" cy="8244780"/>
            <a:chOff x="-1100612" y="-1846675"/>
            <a:chExt cx="12019419" cy="8244780"/>
          </a:xfrm>
        </p:grpSpPr>
        <p:sp>
          <p:nvSpPr>
            <p:cNvPr id="316" name="Google Shape;316;p19"/>
            <p:cNvSpPr/>
            <p:nvPr/>
          </p:nvSpPr>
          <p:spPr>
            <a:xfrm>
              <a:off x="-723775" y="-1667225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6240340" y="2717172"/>
              <a:ext cx="4431516" cy="3342283"/>
            </a:xfrm>
            <a:custGeom>
              <a:avLst/>
              <a:gdLst/>
              <a:ahLst/>
              <a:cxnLst/>
              <a:rect l="l" t="t" r="r" b="b"/>
              <a:pathLst>
                <a:path w="87940" h="66325" extrusionOk="0">
                  <a:moveTo>
                    <a:pt x="44467" y="0"/>
                  </a:moveTo>
                  <a:cubicBezTo>
                    <a:pt x="41100" y="0"/>
                    <a:pt x="37472" y="855"/>
                    <a:pt x="33671" y="3002"/>
                  </a:cubicBezTo>
                  <a:cubicBezTo>
                    <a:pt x="0" y="21980"/>
                    <a:pt x="11418" y="38399"/>
                    <a:pt x="16062" y="43185"/>
                  </a:cubicBezTo>
                  <a:cubicBezTo>
                    <a:pt x="16586" y="43733"/>
                    <a:pt x="16895" y="44435"/>
                    <a:pt x="17395" y="44971"/>
                  </a:cubicBezTo>
                  <a:cubicBezTo>
                    <a:pt x="19967" y="47686"/>
                    <a:pt x="21693" y="51079"/>
                    <a:pt x="22539" y="54722"/>
                  </a:cubicBezTo>
                  <a:cubicBezTo>
                    <a:pt x="22884" y="56199"/>
                    <a:pt x="23444" y="57615"/>
                    <a:pt x="24218" y="58913"/>
                  </a:cubicBezTo>
                  <a:cubicBezTo>
                    <a:pt x="27004" y="63674"/>
                    <a:pt x="32042" y="66324"/>
                    <a:pt x="37199" y="66324"/>
                  </a:cubicBezTo>
                  <a:cubicBezTo>
                    <a:pt x="39820" y="66324"/>
                    <a:pt x="42472" y="65640"/>
                    <a:pt x="44875" y="64200"/>
                  </a:cubicBezTo>
                  <a:cubicBezTo>
                    <a:pt x="46173" y="63426"/>
                    <a:pt x="47351" y="62449"/>
                    <a:pt x="48363" y="61318"/>
                  </a:cubicBezTo>
                  <a:cubicBezTo>
                    <a:pt x="51607" y="57681"/>
                    <a:pt x="56249" y="55598"/>
                    <a:pt x="61115" y="55598"/>
                  </a:cubicBezTo>
                  <a:cubicBezTo>
                    <a:pt x="61250" y="55598"/>
                    <a:pt x="61385" y="55600"/>
                    <a:pt x="61520" y="55603"/>
                  </a:cubicBezTo>
                  <a:lnTo>
                    <a:pt x="61663" y="55603"/>
                  </a:lnTo>
                  <a:cubicBezTo>
                    <a:pt x="64223" y="55639"/>
                    <a:pt x="66735" y="56246"/>
                    <a:pt x="69033" y="57389"/>
                  </a:cubicBezTo>
                  <a:cubicBezTo>
                    <a:pt x="70452" y="58110"/>
                    <a:pt x="71994" y="58465"/>
                    <a:pt x="73534" y="58465"/>
                  </a:cubicBezTo>
                  <a:cubicBezTo>
                    <a:pt x="75379" y="58465"/>
                    <a:pt x="77221" y="57955"/>
                    <a:pt x="78843" y="56949"/>
                  </a:cubicBezTo>
                  <a:cubicBezTo>
                    <a:pt x="81118" y="55520"/>
                    <a:pt x="81939" y="52782"/>
                    <a:pt x="81356" y="49495"/>
                  </a:cubicBezTo>
                  <a:cubicBezTo>
                    <a:pt x="80177" y="42804"/>
                    <a:pt x="81308" y="35899"/>
                    <a:pt x="84832" y="30100"/>
                  </a:cubicBezTo>
                  <a:cubicBezTo>
                    <a:pt x="87047" y="26469"/>
                    <a:pt x="87940" y="22385"/>
                    <a:pt x="85856" y="18932"/>
                  </a:cubicBezTo>
                  <a:cubicBezTo>
                    <a:pt x="83654" y="15253"/>
                    <a:pt x="79975" y="12705"/>
                    <a:pt x="75760" y="11919"/>
                  </a:cubicBezTo>
                  <a:cubicBezTo>
                    <a:pt x="69449" y="10741"/>
                    <a:pt x="63425" y="8347"/>
                    <a:pt x="58150" y="4692"/>
                  </a:cubicBezTo>
                  <a:cubicBezTo>
                    <a:pt x="54479" y="2145"/>
                    <a:pt x="49801" y="0"/>
                    <a:pt x="44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9"/>
            <p:cNvSpPr/>
            <p:nvPr/>
          </p:nvSpPr>
          <p:spPr>
            <a:xfrm>
              <a:off x="6487290" y="3055822"/>
              <a:ext cx="4431516" cy="3342283"/>
            </a:xfrm>
            <a:custGeom>
              <a:avLst/>
              <a:gdLst/>
              <a:ahLst/>
              <a:cxnLst/>
              <a:rect l="l" t="t" r="r" b="b"/>
              <a:pathLst>
                <a:path w="87940" h="66325" extrusionOk="0">
                  <a:moveTo>
                    <a:pt x="44467" y="0"/>
                  </a:moveTo>
                  <a:cubicBezTo>
                    <a:pt x="41100" y="0"/>
                    <a:pt x="37472" y="855"/>
                    <a:pt x="33671" y="3002"/>
                  </a:cubicBezTo>
                  <a:cubicBezTo>
                    <a:pt x="0" y="21980"/>
                    <a:pt x="11418" y="38399"/>
                    <a:pt x="16062" y="43185"/>
                  </a:cubicBezTo>
                  <a:cubicBezTo>
                    <a:pt x="16586" y="43733"/>
                    <a:pt x="16895" y="44435"/>
                    <a:pt x="17395" y="44971"/>
                  </a:cubicBezTo>
                  <a:cubicBezTo>
                    <a:pt x="19967" y="47686"/>
                    <a:pt x="21693" y="51079"/>
                    <a:pt x="22539" y="54722"/>
                  </a:cubicBezTo>
                  <a:cubicBezTo>
                    <a:pt x="22884" y="56199"/>
                    <a:pt x="23444" y="57615"/>
                    <a:pt x="24218" y="58913"/>
                  </a:cubicBezTo>
                  <a:cubicBezTo>
                    <a:pt x="27004" y="63674"/>
                    <a:pt x="32042" y="66324"/>
                    <a:pt x="37199" y="66324"/>
                  </a:cubicBezTo>
                  <a:cubicBezTo>
                    <a:pt x="39820" y="66324"/>
                    <a:pt x="42472" y="65640"/>
                    <a:pt x="44875" y="64200"/>
                  </a:cubicBezTo>
                  <a:cubicBezTo>
                    <a:pt x="46173" y="63426"/>
                    <a:pt x="47351" y="62449"/>
                    <a:pt x="48363" y="61318"/>
                  </a:cubicBezTo>
                  <a:cubicBezTo>
                    <a:pt x="51607" y="57681"/>
                    <a:pt x="56249" y="55598"/>
                    <a:pt x="61115" y="55598"/>
                  </a:cubicBezTo>
                  <a:cubicBezTo>
                    <a:pt x="61250" y="55598"/>
                    <a:pt x="61385" y="55600"/>
                    <a:pt x="61520" y="55603"/>
                  </a:cubicBezTo>
                  <a:lnTo>
                    <a:pt x="61663" y="55603"/>
                  </a:lnTo>
                  <a:cubicBezTo>
                    <a:pt x="64223" y="55639"/>
                    <a:pt x="66735" y="56246"/>
                    <a:pt x="69033" y="57389"/>
                  </a:cubicBezTo>
                  <a:cubicBezTo>
                    <a:pt x="70452" y="58110"/>
                    <a:pt x="71994" y="58465"/>
                    <a:pt x="73534" y="58465"/>
                  </a:cubicBezTo>
                  <a:cubicBezTo>
                    <a:pt x="75379" y="58465"/>
                    <a:pt x="77221" y="57955"/>
                    <a:pt x="78843" y="56949"/>
                  </a:cubicBezTo>
                  <a:cubicBezTo>
                    <a:pt x="81118" y="55520"/>
                    <a:pt x="81939" y="52782"/>
                    <a:pt x="81356" y="49495"/>
                  </a:cubicBezTo>
                  <a:cubicBezTo>
                    <a:pt x="80177" y="42804"/>
                    <a:pt x="81308" y="35899"/>
                    <a:pt x="84832" y="30100"/>
                  </a:cubicBezTo>
                  <a:cubicBezTo>
                    <a:pt x="87047" y="26469"/>
                    <a:pt x="87940" y="22385"/>
                    <a:pt x="85856" y="18932"/>
                  </a:cubicBezTo>
                  <a:cubicBezTo>
                    <a:pt x="83654" y="15253"/>
                    <a:pt x="79975" y="12705"/>
                    <a:pt x="75760" y="11919"/>
                  </a:cubicBezTo>
                  <a:cubicBezTo>
                    <a:pt x="69449" y="10741"/>
                    <a:pt x="63425" y="8347"/>
                    <a:pt x="58150" y="4692"/>
                  </a:cubicBezTo>
                  <a:cubicBezTo>
                    <a:pt x="54479" y="2145"/>
                    <a:pt x="49801" y="0"/>
                    <a:pt x="4446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9"/>
            <p:cNvSpPr/>
            <p:nvPr/>
          </p:nvSpPr>
          <p:spPr>
            <a:xfrm>
              <a:off x="-1100612" y="-1846675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9"/>
            <p:cNvSpPr/>
            <p:nvPr/>
          </p:nvSpPr>
          <p:spPr>
            <a:xfrm>
              <a:off x="8570950" y="1031152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9"/>
            <p:cNvSpPr/>
            <p:nvPr/>
          </p:nvSpPr>
          <p:spPr>
            <a:xfrm>
              <a:off x="8071292" y="681138"/>
              <a:ext cx="257132" cy="2576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9"/>
            <p:cNvSpPr/>
            <p:nvPr/>
          </p:nvSpPr>
          <p:spPr>
            <a:xfrm rot="-5400000">
              <a:off x="8430598" y="4233516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9"/>
            <p:cNvSpPr/>
            <p:nvPr/>
          </p:nvSpPr>
          <p:spPr>
            <a:xfrm rot="-2985178">
              <a:off x="8267855" y="4631397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4" name="Google Shape;324;p19"/>
          <p:cNvSpPr txBox="1">
            <a:spLocks noGrp="1"/>
          </p:cNvSpPr>
          <p:nvPr>
            <p:ph type="title"/>
          </p:nvPr>
        </p:nvSpPr>
        <p:spPr>
          <a:xfrm>
            <a:off x="4901503" y="1087075"/>
            <a:ext cx="3169800" cy="14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5" name="Google Shape;325;p19"/>
          <p:cNvSpPr txBox="1">
            <a:spLocks noGrp="1"/>
          </p:cNvSpPr>
          <p:nvPr>
            <p:ph type="subTitle" idx="1"/>
          </p:nvPr>
        </p:nvSpPr>
        <p:spPr>
          <a:xfrm>
            <a:off x="4901605" y="2515677"/>
            <a:ext cx="3169800" cy="15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5913672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" name="Google Shape;327;p20"/>
          <p:cNvGrpSpPr/>
          <p:nvPr/>
        </p:nvGrpSpPr>
        <p:grpSpPr>
          <a:xfrm>
            <a:off x="-4561909" y="195000"/>
            <a:ext cx="16174731" cy="9017544"/>
            <a:chOff x="-4561909" y="195000"/>
            <a:chExt cx="16174731" cy="9017544"/>
          </a:xfrm>
        </p:grpSpPr>
        <p:sp>
          <p:nvSpPr>
            <p:cNvPr id="328" name="Google Shape;328;p20"/>
            <p:cNvSpPr/>
            <p:nvPr/>
          </p:nvSpPr>
          <p:spPr>
            <a:xfrm>
              <a:off x="312500" y="389174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" name="Google Shape;329;p20"/>
            <p:cNvGrpSpPr/>
            <p:nvPr/>
          </p:nvGrpSpPr>
          <p:grpSpPr>
            <a:xfrm>
              <a:off x="-4561909" y="195000"/>
              <a:ext cx="16174731" cy="9017544"/>
              <a:chOff x="-4561909" y="195000"/>
              <a:chExt cx="16174731" cy="9017544"/>
            </a:xfrm>
          </p:grpSpPr>
          <p:sp>
            <p:nvSpPr>
              <p:cNvPr id="330" name="Google Shape;330;p20"/>
              <p:cNvSpPr/>
              <p:nvPr/>
            </p:nvSpPr>
            <p:spPr>
              <a:xfrm rot="4059047">
                <a:off x="-3745372" y="2528276"/>
                <a:ext cx="5909617" cy="5725647"/>
              </a:xfrm>
              <a:custGeom>
                <a:avLst/>
                <a:gdLst/>
                <a:ahLst/>
                <a:cxnLst/>
                <a:rect l="l" t="t" r="r" b="b"/>
                <a:pathLst>
                  <a:path w="74942" h="72609" extrusionOk="0">
                    <a:moveTo>
                      <a:pt x="31450" y="1"/>
                    </a:moveTo>
                    <a:cubicBezTo>
                      <a:pt x="15683" y="1"/>
                      <a:pt x="0" y="28043"/>
                      <a:pt x="13767" y="35129"/>
                    </a:cubicBezTo>
                    <a:cubicBezTo>
                      <a:pt x="28793" y="42868"/>
                      <a:pt x="9743" y="64751"/>
                      <a:pt x="20756" y="70704"/>
                    </a:cubicBezTo>
                    <a:cubicBezTo>
                      <a:pt x="23149" y="71997"/>
                      <a:pt x="25584" y="72608"/>
                      <a:pt x="27981" y="72608"/>
                    </a:cubicBezTo>
                    <a:cubicBezTo>
                      <a:pt x="36628" y="72608"/>
                      <a:pt x="44786" y="64649"/>
                      <a:pt x="48748" y="51952"/>
                    </a:cubicBezTo>
                    <a:cubicBezTo>
                      <a:pt x="53808" y="35724"/>
                      <a:pt x="74942" y="44213"/>
                      <a:pt x="73001" y="35129"/>
                    </a:cubicBezTo>
                    <a:cubicBezTo>
                      <a:pt x="71072" y="26056"/>
                      <a:pt x="51272" y="30819"/>
                      <a:pt x="49641" y="16079"/>
                    </a:cubicBezTo>
                    <a:cubicBezTo>
                      <a:pt x="47998" y="1351"/>
                      <a:pt x="35794" y="755"/>
                      <a:pt x="35794" y="755"/>
                    </a:cubicBezTo>
                    <a:cubicBezTo>
                      <a:pt x="34361" y="239"/>
                      <a:pt x="32905" y="1"/>
                      <a:pt x="314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0"/>
              <p:cNvSpPr/>
              <p:nvPr/>
            </p:nvSpPr>
            <p:spPr>
              <a:xfrm rot="4059047">
                <a:off x="-3395014" y="2342471"/>
                <a:ext cx="5909617" cy="5725647"/>
              </a:xfrm>
              <a:custGeom>
                <a:avLst/>
                <a:gdLst/>
                <a:ahLst/>
                <a:cxnLst/>
                <a:rect l="l" t="t" r="r" b="b"/>
                <a:pathLst>
                  <a:path w="74942" h="72609" extrusionOk="0">
                    <a:moveTo>
                      <a:pt x="31450" y="1"/>
                    </a:moveTo>
                    <a:cubicBezTo>
                      <a:pt x="15683" y="1"/>
                      <a:pt x="0" y="28043"/>
                      <a:pt x="13767" y="35129"/>
                    </a:cubicBezTo>
                    <a:cubicBezTo>
                      <a:pt x="28793" y="42868"/>
                      <a:pt x="9743" y="64751"/>
                      <a:pt x="20756" y="70704"/>
                    </a:cubicBezTo>
                    <a:cubicBezTo>
                      <a:pt x="23149" y="71997"/>
                      <a:pt x="25584" y="72608"/>
                      <a:pt x="27981" y="72608"/>
                    </a:cubicBezTo>
                    <a:cubicBezTo>
                      <a:pt x="36628" y="72608"/>
                      <a:pt x="44786" y="64649"/>
                      <a:pt x="48748" y="51952"/>
                    </a:cubicBezTo>
                    <a:cubicBezTo>
                      <a:pt x="53808" y="35724"/>
                      <a:pt x="74942" y="44213"/>
                      <a:pt x="73001" y="35129"/>
                    </a:cubicBezTo>
                    <a:cubicBezTo>
                      <a:pt x="71072" y="26056"/>
                      <a:pt x="51272" y="30819"/>
                      <a:pt x="49641" y="16079"/>
                    </a:cubicBezTo>
                    <a:cubicBezTo>
                      <a:pt x="47998" y="1351"/>
                      <a:pt x="35794" y="755"/>
                      <a:pt x="35794" y="755"/>
                    </a:cubicBezTo>
                    <a:cubicBezTo>
                      <a:pt x="34361" y="239"/>
                      <a:pt x="32905" y="1"/>
                      <a:pt x="3145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0"/>
              <p:cNvSpPr/>
              <p:nvPr/>
            </p:nvSpPr>
            <p:spPr>
              <a:xfrm>
                <a:off x="7984800" y="1581888"/>
                <a:ext cx="3628022" cy="3870236"/>
              </a:xfrm>
              <a:custGeom>
                <a:avLst/>
                <a:gdLst/>
                <a:ahLst/>
                <a:cxnLst/>
                <a:rect l="l" t="t" r="r" b="b"/>
                <a:pathLst>
                  <a:path w="64378" h="68676" extrusionOk="0">
                    <a:moveTo>
                      <a:pt x="19939" y="1"/>
                    </a:moveTo>
                    <a:cubicBezTo>
                      <a:pt x="19264" y="1"/>
                      <a:pt x="18582" y="37"/>
                      <a:pt x="17896" y="112"/>
                    </a:cubicBezTo>
                    <a:cubicBezTo>
                      <a:pt x="7358" y="1243"/>
                      <a:pt x="1774" y="10935"/>
                      <a:pt x="929" y="21817"/>
                    </a:cubicBezTo>
                    <a:cubicBezTo>
                      <a:pt x="0" y="33866"/>
                      <a:pt x="11764" y="36402"/>
                      <a:pt x="10204" y="48725"/>
                    </a:cubicBezTo>
                    <a:cubicBezTo>
                      <a:pt x="8242" y="64256"/>
                      <a:pt x="12651" y="68675"/>
                      <a:pt x="18362" y="68675"/>
                    </a:cubicBezTo>
                    <a:cubicBezTo>
                      <a:pt x="22458" y="68675"/>
                      <a:pt x="27224" y="66401"/>
                      <a:pt x="30790" y="64322"/>
                    </a:cubicBezTo>
                    <a:cubicBezTo>
                      <a:pt x="32420" y="63373"/>
                      <a:pt x="40706" y="61055"/>
                      <a:pt x="45435" y="61055"/>
                    </a:cubicBezTo>
                    <a:cubicBezTo>
                      <a:pt x="46339" y="61055"/>
                      <a:pt x="47112" y="61139"/>
                      <a:pt x="47685" y="61334"/>
                    </a:cubicBezTo>
                    <a:cubicBezTo>
                      <a:pt x="48926" y="61763"/>
                      <a:pt x="50221" y="61977"/>
                      <a:pt x="51524" y="61977"/>
                    </a:cubicBezTo>
                    <a:cubicBezTo>
                      <a:pt x="51959" y="61977"/>
                      <a:pt x="52394" y="61953"/>
                      <a:pt x="52828" y="61906"/>
                    </a:cubicBezTo>
                    <a:cubicBezTo>
                      <a:pt x="59544" y="61179"/>
                      <a:pt x="64378" y="54988"/>
                      <a:pt x="63639" y="48082"/>
                    </a:cubicBezTo>
                    <a:cubicBezTo>
                      <a:pt x="63449" y="46344"/>
                      <a:pt x="62913" y="44665"/>
                      <a:pt x="62056" y="43141"/>
                    </a:cubicBezTo>
                    <a:cubicBezTo>
                      <a:pt x="60091" y="39629"/>
                      <a:pt x="59817" y="35414"/>
                      <a:pt x="61318" y="31676"/>
                    </a:cubicBezTo>
                    <a:cubicBezTo>
                      <a:pt x="62353" y="29104"/>
                      <a:pt x="62723" y="26306"/>
                      <a:pt x="62425" y="23544"/>
                    </a:cubicBezTo>
                    <a:cubicBezTo>
                      <a:pt x="61501" y="14992"/>
                      <a:pt x="54433" y="8627"/>
                      <a:pt x="46255" y="8627"/>
                    </a:cubicBezTo>
                    <a:cubicBezTo>
                      <a:pt x="45689" y="8627"/>
                      <a:pt x="45117" y="8658"/>
                      <a:pt x="44542" y="8720"/>
                    </a:cubicBezTo>
                    <a:cubicBezTo>
                      <a:pt x="44375" y="8732"/>
                      <a:pt x="44208" y="8756"/>
                      <a:pt x="44042" y="8780"/>
                    </a:cubicBezTo>
                    <a:cubicBezTo>
                      <a:pt x="43398" y="8870"/>
                      <a:pt x="42753" y="8915"/>
                      <a:pt x="42112" y="8915"/>
                    </a:cubicBezTo>
                    <a:cubicBezTo>
                      <a:pt x="38768" y="8915"/>
                      <a:pt x="35524" y="7699"/>
                      <a:pt x="33076" y="5351"/>
                    </a:cubicBezTo>
                    <a:cubicBezTo>
                      <a:pt x="29593" y="2015"/>
                      <a:pt x="24945" y="1"/>
                      <a:pt x="19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0"/>
              <p:cNvSpPr/>
              <p:nvPr/>
            </p:nvSpPr>
            <p:spPr>
              <a:xfrm>
                <a:off x="7607963" y="1402438"/>
                <a:ext cx="3628022" cy="3870236"/>
              </a:xfrm>
              <a:custGeom>
                <a:avLst/>
                <a:gdLst/>
                <a:ahLst/>
                <a:cxnLst/>
                <a:rect l="l" t="t" r="r" b="b"/>
                <a:pathLst>
                  <a:path w="64378" h="68676" extrusionOk="0">
                    <a:moveTo>
                      <a:pt x="19939" y="1"/>
                    </a:moveTo>
                    <a:cubicBezTo>
                      <a:pt x="19264" y="1"/>
                      <a:pt x="18582" y="37"/>
                      <a:pt x="17896" y="112"/>
                    </a:cubicBezTo>
                    <a:cubicBezTo>
                      <a:pt x="7358" y="1243"/>
                      <a:pt x="1774" y="10935"/>
                      <a:pt x="929" y="21817"/>
                    </a:cubicBezTo>
                    <a:cubicBezTo>
                      <a:pt x="0" y="33866"/>
                      <a:pt x="11764" y="36402"/>
                      <a:pt x="10204" y="48725"/>
                    </a:cubicBezTo>
                    <a:cubicBezTo>
                      <a:pt x="8242" y="64256"/>
                      <a:pt x="12651" y="68675"/>
                      <a:pt x="18362" y="68675"/>
                    </a:cubicBezTo>
                    <a:cubicBezTo>
                      <a:pt x="22458" y="68675"/>
                      <a:pt x="27224" y="66401"/>
                      <a:pt x="30790" y="64322"/>
                    </a:cubicBezTo>
                    <a:cubicBezTo>
                      <a:pt x="32420" y="63373"/>
                      <a:pt x="40706" y="61055"/>
                      <a:pt x="45435" y="61055"/>
                    </a:cubicBezTo>
                    <a:cubicBezTo>
                      <a:pt x="46339" y="61055"/>
                      <a:pt x="47112" y="61139"/>
                      <a:pt x="47685" y="61334"/>
                    </a:cubicBezTo>
                    <a:cubicBezTo>
                      <a:pt x="48926" y="61763"/>
                      <a:pt x="50221" y="61977"/>
                      <a:pt x="51524" y="61977"/>
                    </a:cubicBezTo>
                    <a:cubicBezTo>
                      <a:pt x="51959" y="61977"/>
                      <a:pt x="52394" y="61953"/>
                      <a:pt x="52828" y="61906"/>
                    </a:cubicBezTo>
                    <a:cubicBezTo>
                      <a:pt x="59544" y="61179"/>
                      <a:pt x="64378" y="54988"/>
                      <a:pt x="63639" y="48082"/>
                    </a:cubicBezTo>
                    <a:cubicBezTo>
                      <a:pt x="63449" y="46344"/>
                      <a:pt x="62913" y="44665"/>
                      <a:pt x="62056" y="43141"/>
                    </a:cubicBezTo>
                    <a:cubicBezTo>
                      <a:pt x="60091" y="39629"/>
                      <a:pt x="59817" y="35414"/>
                      <a:pt x="61318" y="31676"/>
                    </a:cubicBezTo>
                    <a:cubicBezTo>
                      <a:pt x="62353" y="29104"/>
                      <a:pt x="62723" y="26306"/>
                      <a:pt x="62425" y="23544"/>
                    </a:cubicBezTo>
                    <a:cubicBezTo>
                      <a:pt x="61501" y="14992"/>
                      <a:pt x="54433" y="8627"/>
                      <a:pt x="46255" y="8627"/>
                    </a:cubicBezTo>
                    <a:cubicBezTo>
                      <a:pt x="45689" y="8627"/>
                      <a:pt x="45117" y="8658"/>
                      <a:pt x="44542" y="8720"/>
                    </a:cubicBezTo>
                    <a:cubicBezTo>
                      <a:pt x="44375" y="8732"/>
                      <a:pt x="44208" y="8756"/>
                      <a:pt x="44042" y="8780"/>
                    </a:cubicBezTo>
                    <a:cubicBezTo>
                      <a:pt x="43398" y="8870"/>
                      <a:pt x="42753" y="8915"/>
                      <a:pt x="42112" y="8915"/>
                    </a:cubicBezTo>
                    <a:cubicBezTo>
                      <a:pt x="38768" y="8915"/>
                      <a:pt x="35524" y="7699"/>
                      <a:pt x="33076" y="5351"/>
                    </a:cubicBezTo>
                    <a:cubicBezTo>
                      <a:pt x="29593" y="2015"/>
                      <a:pt x="24945" y="1"/>
                      <a:pt x="1993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4" name="Google Shape;334;p20"/>
              <p:cNvGrpSpPr/>
              <p:nvPr/>
            </p:nvGrpSpPr>
            <p:grpSpPr>
              <a:xfrm>
                <a:off x="226400" y="4128602"/>
                <a:ext cx="1222677" cy="831459"/>
                <a:chOff x="713400" y="593602"/>
                <a:chExt cx="1222677" cy="831459"/>
              </a:xfrm>
            </p:grpSpPr>
            <p:sp>
              <p:nvSpPr>
                <p:cNvPr id="335" name="Google Shape;335;p20"/>
                <p:cNvSpPr/>
                <p:nvPr/>
              </p:nvSpPr>
              <p:spPr>
                <a:xfrm>
                  <a:off x="1149250" y="593602"/>
                  <a:ext cx="137322" cy="13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20"/>
                <p:cNvSpPr/>
                <p:nvPr/>
              </p:nvSpPr>
              <p:spPr>
                <a:xfrm>
                  <a:off x="713400" y="1148499"/>
                  <a:ext cx="86102" cy="861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337;p20"/>
                <p:cNvSpPr/>
                <p:nvPr/>
              </p:nvSpPr>
              <p:spPr>
                <a:xfrm rot="2414822">
                  <a:off x="1467647" y="1262184"/>
                  <a:ext cx="135006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20"/>
                <p:cNvSpPr/>
                <p:nvPr/>
              </p:nvSpPr>
              <p:spPr>
                <a:xfrm>
                  <a:off x="1849975" y="848099"/>
                  <a:ext cx="86102" cy="861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9" name="Google Shape;339;p20"/>
              <p:cNvGrpSpPr/>
              <p:nvPr/>
            </p:nvGrpSpPr>
            <p:grpSpPr>
              <a:xfrm>
                <a:off x="8204374" y="195000"/>
                <a:ext cx="764494" cy="572735"/>
                <a:chOff x="7241700" y="550202"/>
                <a:chExt cx="1041686" cy="780292"/>
              </a:xfrm>
            </p:grpSpPr>
            <p:sp>
              <p:nvSpPr>
                <p:cNvPr id="340" name="Google Shape;340;p20"/>
                <p:cNvSpPr/>
                <p:nvPr/>
              </p:nvSpPr>
              <p:spPr>
                <a:xfrm>
                  <a:off x="7241700" y="550202"/>
                  <a:ext cx="137322" cy="13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20"/>
                <p:cNvSpPr/>
                <p:nvPr/>
              </p:nvSpPr>
              <p:spPr>
                <a:xfrm>
                  <a:off x="7513600" y="1080913"/>
                  <a:ext cx="249053" cy="249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342;p20"/>
                <p:cNvSpPr/>
                <p:nvPr/>
              </p:nvSpPr>
              <p:spPr>
                <a:xfrm rot="4748222">
                  <a:off x="8136732" y="701422"/>
                  <a:ext cx="135009" cy="135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43" name="Google Shape;343;p20"/>
              <p:cNvSpPr/>
              <p:nvPr/>
            </p:nvSpPr>
            <p:spPr>
              <a:xfrm>
                <a:off x="8610196" y="4486191"/>
                <a:ext cx="182774" cy="183193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4" name="Google Shape;344;p20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20"/>
          <p:cNvSpPr txBox="1">
            <a:spLocks noGrp="1"/>
          </p:cNvSpPr>
          <p:nvPr>
            <p:ph type="title" idx="2" hasCustomPrompt="1"/>
          </p:nvPr>
        </p:nvSpPr>
        <p:spPr>
          <a:xfrm>
            <a:off x="3955364" y="1606065"/>
            <a:ext cx="12333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6" name="Google Shape;346;p20"/>
          <p:cNvSpPr txBox="1">
            <a:spLocks noGrp="1"/>
          </p:cNvSpPr>
          <p:nvPr>
            <p:ph type="title" idx="3"/>
          </p:nvPr>
        </p:nvSpPr>
        <p:spPr>
          <a:xfrm>
            <a:off x="3514506" y="2330125"/>
            <a:ext cx="2115000" cy="6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47" name="Google Shape;347;p20"/>
          <p:cNvSpPr txBox="1">
            <a:spLocks noGrp="1"/>
          </p:cNvSpPr>
          <p:nvPr>
            <p:ph type="title" idx="4"/>
          </p:nvPr>
        </p:nvSpPr>
        <p:spPr>
          <a:xfrm>
            <a:off x="3514507" y="2989575"/>
            <a:ext cx="21150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48" name="Google Shape;348;p20"/>
          <p:cNvSpPr txBox="1">
            <a:spLocks noGrp="1"/>
          </p:cNvSpPr>
          <p:nvPr>
            <p:ph type="title" idx="5" hasCustomPrompt="1"/>
          </p:nvPr>
        </p:nvSpPr>
        <p:spPr>
          <a:xfrm>
            <a:off x="1337646" y="1606065"/>
            <a:ext cx="12333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9" name="Google Shape;349;p20"/>
          <p:cNvSpPr txBox="1">
            <a:spLocks noGrp="1"/>
          </p:cNvSpPr>
          <p:nvPr>
            <p:ph type="title" idx="6"/>
          </p:nvPr>
        </p:nvSpPr>
        <p:spPr>
          <a:xfrm>
            <a:off x="896800" y="2330125"/>
            <a:ext cx="2115000" cy="6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0" name="Google Shape;350;p20"/>
          <p:cNvSpPr txBox="1">
            <a:spLocks noGrp="1"/>
          </p:cNvSpPr>
          <p:nvPr>
            <p:ph type="title" idx="7"/>
          </p:nvPr>
        </p:nvSpPr>
        <p:spPr>
          <a:xfrm>
            <a:off x="896796" y="2989575"/>
            <a:ext cx="21150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51" name="Google Shape;351;p20"/>
          <p:cNvSpPr txBox="1">
            <a:spLocks noGrp="1"/>
          </p:cNvSpPr>
          <p:nvPr>
            <p:ph type="title" idx="8" hasCustomPrompt="1"/>
          </p:nvPr>
        </p:nvSpPr>
        <p:spPr>
          <a:xfrm>
            <a:off x="6573058" y="1606065"/>
            <a:ext cx="12333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2" name="Google Shape;352;p20"/>
          <p:cNvSpPr txBox="1">
            <a:spLocks noGrp="1"/>
          </p:cNvSpPr>
          <p:nvPr>
            <p:ph type="title" idx="9"/>
          </p:nvPr>
        </p:nvSpPr>
        <p:spPr>
          <a:xfrm>
            <a:off x="6132200" y="2330125"/>
            <a:ext cx="2115000" cy="6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3" name="Google Shape;353;p20"/>
          <p:cNvSpPr txBox="1">
            <a:spLocks noGrp="1"/>
          </p:cNvSpPr>
          <p:nvPr>
            <p:ph type="title" idx="13"/>
          </p:nvPr>
        </p:nvSpPr>
        <p:spPr>
          <a:xfrm>
            <a:off x="6132208" y="2989575"/>
            <a:ext cx="21150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457567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" name="Google Shape;355;p21"/>
          <p:cNvGrpSpPr/>
          <p:nvPr/>
        </p:nvGrpSpPr>
        <p:grpSpPr>
          <a:xfrm>
            <a:off x="-2650137" y="-4767025"/>
            <a:ext cx="15393253" cy="11698923"/>
            <a:chOff x="-2650137" y="-4767025"/>
            <a:chExt cx="15393253" cy="11698923"/>
          </a:xfrm>
        </p:grpSpPr>
        <p:sp>
          <p:nvSpPr>
            <p:cNvPr id="356" name="Google Shape;356;p21"/>
            <p:cNvSpPr/>
            <p:nvPr/>
          </p:nvSpPr>
          <p:spPr>
            <a:xfrm rot="10800000" flipH="1">
              <a:off x="-2273300" y="2882213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 rot="10800000" flipH="1">
              <a:off x="-2650137" y="3061663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1"/>
            <p:cNvSpPr/>
            <p:nvPr/>
          </p:nvSpPr>
          <p:spPr>
            <a:xfrm rot="4059047">
              <a:off x="5666603" y="-3622599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1"/>
            <p:cNvSpPr/>
            <p:nvPr/>
          </p:nvSpPr>
          <p:spPr>
            <a:xfrm rot="4059047">
              <a:off x="6016961" y="-3808404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0" name="Google Shape;360;p21"/>
            <p:cNvGrpSpPr/>
            <p:nvPr/>
          </p:nvGrpSpPr>
          <p:grpSpPr>
            <a:xfrm rot="10800000" flipH="1">
              <a:off x="234784" y="175352"/>
              <a:ext cx="8589593" cy="4742305"/>
              <a:chOff x="234784" y="175352"/>
              <a:chExt cx="8589593" cy="4742305"/>
            </a:xfrm>
          </p:grpSpPr>
          <p:sp>
            <p:nvSpPr>
              <p:cNvPr id="361" name="Google Shape;361;p21"/>
              <p:cNvSpPr/>
              <p:nvPr/>
            </p:nvSpPr>
            <p:spPr>
              <a:xfrm>
                <a:off x="8738275" y="45242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2922710">
                <a:off x="8251286" y="4687703"/>
                <a:ext cx="186332" cy="186727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3" name="Google Shape;363;p21"/>
              <p:cNvGrpSpPr/>
              <p:nvPr/>
            </p:nvGrpSpPr>
            <p:grpSpPr>
              <a:xfrm>
                <a:off x="266000" y="298127"/>
                <a:ext cx="8498261" cy="4619530"/>
                <a:chOff x="266000" y="298127"/>
                <a:chExt cx="8498261" cy="4619530"/>
              </a:xfrm>
            </p:grpSpPr>
            <p:sp>
              <p:nvSpPr>
                <p:cNvPr id="364" name="Google Shape;364;p21"/>
                <p:cNvSpPr/>
                <p:nvPr/>
              </p:nvSpPr>
              <p:spPr>
                <a:xfrm>
                  <a:off x="8468625" y="298127"/>
                  <a:ext cx="137322" cy="13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1"/>
                <p:cNvSpPr/>
                <p:nvPr/>
              </p:nvSpPr>
              <p:spPr>
                <a:xfrm>
                  <a:off x="266000" y="4668075"/>
                  <a:ext cx="249053" cy="249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1"/>
                <p:cNvSpPr/>
                <p:nvPr/>
              </p:nvSpPr>
              <p:spPr>
                <a:xfrm rot="4748222">
                  <a:off x="8617607" y="663297"/>
                  <a:ext cx="135009" cy="135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7" name="Google Shape;367;p21"/>
              <p:cNvGrpSpPr/>
              <p:nvPr/>
            </p:nvGrpSpPr>
            <p:grpSpPr>
              <a:xfrm>
                <a:off x="234784" y="175352"/>
                <a:ext cx="440450" cy="682509"/>
                <a:chOff x="846122" y="593602"/>
                <a:chExt cx="440450" cy="682509"/>
              </a:xfrm>
            </p:grpSpPr>
            <p:sp>
              <p:nvSpPr>
                <p:cNvPr id="368" name="Google Shape;368;p21"/>
                <p:cNvSpPr/>
                <p:nvPr/>
              </p:nvSpPr>
              <p:spPr>
                <a:xfrm>
                  <a:off x="1149250" y="593602"/>
                  <a:ext cx="137322" cy="13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369;p21"/>
                <p:cNvSpPr/>
                <p:nvPr/>
              </p:nvSpPr>
              <p:spPr>
                <a:xfrm rot="2414822">
                  <a:off x="873847" y="1113234"/>
                  <a:ext cx="135006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21"/>
                <p:cNvSpPr/>
                <p:nvPr/>
              </p:nvSpPr>
              <p:spPr>
                <a:xfrm>
                  <a:off x="950475" y="779324"/>
                  <a:ext cx="86102" cy="861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71" name="Google Shape;371;p21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72" name="Google Shape;372;p21"/>
          <p:cNvSpPr txBox="1">
            <a:spLocks noGrp="1"/>
          </p:cNvSpPr>
          <p:nvPr>
            <p:ph type="title" idx="2"/>
          </p:nvPr>
        </p:nvSpPr>
        <p:spPr>
          <a:xfrm>
            <a:off x="3374494" y="2980275"/>
            <a:ext cx="2397600" cy="38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3" name="Google Shape;373;p21"/>
          <p:cNvSpPr txBox="1">
            <a:spLocks noGrp="1"/>
          </p:cNvSpPr>
          <p:nvPr>
            <p:ph type="title" idx="3"/>
          </p:nvPr>
        </p:nvSpPr>
        <p:spPr>
          <a:xfrm>
            <a:off x="3374494" y="3365400"/>
            <a:ext cx="2397600" cy="75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74" name="Google Shape;374;p21"/>
          <p:cNvSpPr txBox="1">
            <a:spLocks noGrp="1"/>
          </p:cNvSpPr>
          <p:nvPr>
            <p:ph type="title" idx="4"/>
          </p:nvPr>
        </p:nvSpPr>
        <p:spPr>
          <a:xfrm>
            <a:off x="715949" y="2980275"/>
            <a:ext cx="2397600" cy="38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5" name="Google Shape;375;p21"/>
          <p:cNvSpPr txBox="1">
            <a:spLocks noGrp="1"/>
          </p:cNvSpPr>
          <p:nvPr>
            <p:ph type="title" idx="5"/>
          </p:nvPr>
        </p:nvSpPr>
        <p:spPr>
          <a:xfrm>
            <a:off x="715949" y="3365400"/>
            <a:ext cx="2397600" cy="75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76" name="Google Shape;376;p21"/>
          <p:cNvSpPr txBox="1">
            <a:spLocks noGrp="1"/>
          </p:cNvSpPr>
          <p:nvPr>
            <p:ph type="title" idx="6"/>
          </p:nvPr>
        </p:nvSpPr>
        <p:spPr>
          <a:xfrm>
            <a:off x="6032972" y="2980275"/>
            <a:ext cx="2397600" cy="38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7" name="Google Shape;377;p21"/>
          <p:cNvSpPr txBox="1">
            <a:spLocks noGrp="1"/>
          </p:cNvSpPr>
          <p:nvPr>
            <p:ph type="title" idx="7"/>
          </p:nvPr>
        </p:nvSpPr>
        <p:spPr>
          <a:xfrm>
            <a:off x="6032972" y="3365400"/>
            <a:ext cx="2397600" cy="75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78" name="Google Shape;378;p21"/>
          <p:cNvSpPr txBox="1">
            <a:spLocks noGrp="1"/>
          </p:cNvSpPr>
          <p:nvPr>
            <p:ph type="title" idx="8" hasCustomPrompt="1"/>
          </p:nvPr>
        </p:nvSpPr>
        <p:spPr>
          <a:xfrm>
            <a:off x="1103099" y="1917525"/>
            <a:ext cx="16233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9" name="Google Shape;379;p21"/>
          <p:cNvSpPr txBox="1">
            <a:spLocks noGrp="1"/>
          </p:cNvSpPr>
          <p:nvPr>
            <p:ph type="title" idx="9" hasCustomPrompt="1"/>
          </p:nvPr>
        </p:nvSpPr>
        <p:spPr>
          <a:xfrm>
            <a:off x="3761644" y="1917525"/>
            <a:ext cx="16233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0" name="Google Shape;380;p21"/>
          <p:cNvSpPr txBox="1">
            <a:spLocks noGrp="1"/>
          </p:cNvSpPr>
          <p:nvPr>
            <p:ph type="title" idx="13" hasCustomPrompt="1"/>
          </p:nvPr>
        </p:nvSpPr>
        <p:spPr>
          <a:xfrm>
            <a:off x="6420122" y="1917525"/>
            <a:ext cx="16233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90030338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382;p22"/>
          <p:cNvGrpSpPr/>
          <p:nvPr/>
        </p:nvGrpSpPr>
        <p:grpSpPr>
          <a:xfrm>
            <a:off x="-3204700" y="-1008237"/>
            <a:ext cx="14792210" cy="8041910"/>
            <a:chOff x="-3204700" y="-1008237"/>
            <a:chExt cx="14792210" cy="8041910"/>
          </a:xfrm>
        </p:grpSpPr>
        <p:sp>
          <p:nvSpPr>
            <p:cNvPr id="383" name="Google Shape;383;p22"/>
            <p:cNvSpPr/>
            <p:nvPr/>
          </p:nvSpPr>
          <p:spPr>
            <a:xfrm>
              <a:off x="7726725" y="-828787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7959488" y="-1008237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-2988725" y="2173925"/>
              <a:ext cx="4482639" cy="4653498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-3204700" y="2380175"/>
              <a:ext cx="4482639" cy="4653498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8439550" y="393237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 rot="4748222">
              <a:off x="541769" y="4832859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758775" y="22674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 rot="10800000">
              <a:off x="8202547" y="4826267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 rot="10800000">
              <a:off x="8631142" y="4244015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 rot="-8385178">
              <a:off x="8658866" y="4790089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 rot="-8385178">
              <a:off x="525691" y="450389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" name="Google Shape;394;p22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22"/>
          <p:cNvSpPr txBox="1">
            <a:spLocks noGrp="1"/>
          </p:cNvSpPr>
          <p:nvPr>
            <p:ph type="title" idx="2"/>
          </p:nvPr>
        </p:nvSpPr>
        <p:spPr>
          <a:xfrm>
            <a:off x="5338261" y="1554675"/>
            <a:ext cx="2799600" cy="4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6" name="Google Shape;396;p22"/>
          <p:cNvSpPr txBox="1">
            <a:spLocks noGrp="1"/>
          </p:cNvSpPr>
          <p:nvPr>
            <p:ph type="title" idx="3"/>
          </p:nvPr>
        </p:nvSpPr>
        <p:spPr>
          <a:xfrm>
            <a:off x="5338218" y="1958675"/>
            <a:ext cx="2799600" cy="75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97" name="Google Shape;397;p22"/>
          <p:cNvSpPr txBox="1">
            <a:spLocks noGrp="1"/>
          </p:cNvSpPr>
          <p:nvPr>
            <p:ph type="title" idx="4"/>
          </p:nvPr>
        </p:nvSpPr>
        <p:spPr>
          <a:xfrm>
            <a:off x="1488489" y="1554675"/>
            <a:ext cx="2799600" cy="4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8" name="Google Shape;398;p22"/>
          <p:cNvSpPr txBox="1">
            <a:spLocks noGrp="1"/>
          </p:cNvSpPr>
          <p:nvPr>
            <p:ph type="title" idx="5"/>
          </p:nvPr>
        </p:nvSpPr>
        <p:spPr>
          <a:xfrm>
            <a:off x="1488442" y="1958675"/>
            <a:ext cx="2799600" cy="75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99" name="Google Shape;399;p22"/>
          <p:cNvSpPr txBox="1">
            <a:spLocks noGrp="1"/>
          </p:cNvSpPr>
          <p:nvPr>
            <p:ph type="title" idx="6"/>
          </p:nvPr>
        </p:nvSpPr>
        <p:spPr>
          <a:xfrm>
            <a:off x="5338261" y="3130175"/>
            <a:ext cx="2799600" cy="4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0" name="Google Shape;400;p22"/>
          <p:cNvSpPr txBox="1">
            <a:spLocks noGrp="1"/>
          </p:cNvSpPr>
          <p:nvPr>
            <p:ph type="title" idx="7"/>
          </p:nvPr>
        </p:nvSpPr>
        <p:spPr>
          <a:xfrm>
            <a:off x="5338218" y="3534275"/>
            <a:ext cx="2799600" cy="75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01" name="Google Shape;401;p22"/>
          <p:cNvSpPr txBox="1">
            <a:spLocks noGrp="1"/>
          </p:cNvSpPr>
          <p:nvPr>
            <p:ph type="title" idx="8"/>
          </p:nvPr>
        </p:nvSpPr>
        <p:spPr>
          <a:xfrm>
            <a:off x="1488489" y="3130175"/>
            <a:ext cx="2799600" cy="4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2" name="Google Shape;402;p22"/>
          <p:cNvSpPr txBox="1">
            <a:spLocks noGrp="1"/>
          </p:cNvSpPr>
          <p:nvPr>
            <p:ph type="title" idx="9"/>
          </p:nvPr>
        </p:nvSpPr>
        <p:spPr>
          <a:xfrm>
            <a:off x="1488442" y="3534275"/>
            <a:ext cx="2799600" cy="75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7516893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Google Shape;404;p23"/>
          <p:cNvGrpSpPr/>
          <p:nvPr/>
        </p:nvGrpSpPr>
        <p:grpSpPr>
          <a:xfrm>
            <a:off x="-2721012" y="-1626500"/>
            <a:ext cx="13952265" cy="8460648"/>
            <a:chOff x="-2721012" y="-1626500"/>
            <a:chExt cx="13952265" cy="8460648"/>
          </a:xfrm>
        </p:grpSpPr>
        <p:sp>
          <p:nvSpPr>
            <p:cNvPr id="405" name="Google Shape;405;p23"/>
            <p:cNvSpPr/>
            <p:nvPr/>
          </p:nvSpPr>
          <p:spPr>
            <a:xfrm>
              <a:off x="7603250" y="-1626500"/>
              <a:ext cx="3283826" cy="3408991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7947427" y="-1475409"/>
              <a:ext cx="3283826" cy="3408991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 rot="10800000" flipH="1">
              <a:off x="-2344175" y="2784463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 rot="10800000" flipH="1">
              <a:off x="-2721012" y="2963913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9" name="Google Shape;409;p23"/>
            <p:cNvGrpSpPr/>
            <p:nvPr/>
          </p:nvGrpSpPr>
          <p:grpSpPr>
            <a:xfrm>
              <a:off x="234784" y="175352"/>
              <a:ext cx="8589593" cy="4742305"/>
              <a:chOff x="234784" y="175352"/>
              <a:chExt cx="8589593" cy="4742305"/>
            </a:xfrm>
          </p:grpSpPr>
          <p:sp>
            <p:nvSpPr>
              <p:cNvPr id="410" name="Google Shape;410;p23"/>
              <p:cNvSpPr/>
              <p:nvPr/>
            </p:nvSpPr>
            <p:spPr>
              <a:xfrm>
                <a:off x="8738275" y="45242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3"/>
              <p:cNvSpPr/>
              <p:nvPr/>
            </p:nvSpPr>
            <p:spPr>
              <a:xfrm rot="2922710">
                <a:off x="8251286" y="4687703"/>
                <a:ext cx="186332" cy="186727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2" name="Google Shape;412;p23"/>
              <p:cNvGrpSpPr/>
              <p:nvPr/>
            </p:nvGrpSpPr>
            <p:grpSpPr>
              <a:xfrm>
                <a:off x="266000" y="298127"/>
                <a:ext cx="8498261" cy="4619530"/>
                <a:chOff x="266000" y="298127"/>
                <a:chExt cx="8498261" cy="4619530"/>
              </a:xfrm>
            </p:grpSpPr>
            <p:sp>
              <p:nvSpPr>
                <p:cNvPr id="413" name="Google Shape;413;p23"/>
                <p:cNvSpPr/>
                <p:nvPr/>
              </p:nvSpPr>
              <p:spPr>
                <a:xfrm>
                  <a:off x="8468625" y="298127"/>
                  <a:ext cx="137322" cy="13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23"/>
                <p:cNvSpPr/>
                <p:nvPr/>
              </p:nvSpPr>
              <p:spPr>
                <a:xfrm>
                  <a:off x="266000" y="4668075"/>
                  <a:ext cx="249053" cy="249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23"/>
                <p:cNvSpPr/>
                <p:nvPr/>
              </p:nvSpPr>
              <p:spPr>
                <a:xfrm rot="4748222">
                  <a:off x="8617607" y="663297"/>
                  <a:ext cx="135009" cy="135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23"/>
              <p:cNvGrpSpPr/>
              <p:nvPr/>
            </p:nvGrpSpPr>
            <p:grpSpPr>
              <a:xfrm>
                <a:off x="234784" y="175352"/>
                <a:ext cx="440450" cy="682509"/>
                <a:chOff x="846122" y="593602"/>
                <a:chExt cx="440450" cy="682509"/>
              </a:xfrm>
            </p:grpSpPr>
            <p:sp>
              <p:nvSpPr>
                <p:cNvPr id="417" name="Google Shape;417;p23"/>
                <p:cNvSpPr/>
                <p:nvPr/>
              </p:nvSpPr>
              <p:spPr>
                <a:xfrm>
                  <a:off x="1149250" y="593602"/>
                  <a:ext cx="137322" cy="13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23"/>
                <p:cNvSpPr/>
                <p:nvPr/>
              </p:nvSpPr>
              <p:spPr>
                <a:xfrm rot="2414822">
                  <a:off x="873847" y="1113234"/>
                  <a:ext cx="135006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0" h="6133" extrusionOk="0">
                      <a:moveTo>
                        <a:pt x="1643" y="0"/>
                      </a:moveTo>
                      <a:lnTo>
                        <a:pt x="0" y="6132"/>
                      </a:lnTo>
                      <a:lnTo>
                        <a:pt x="6120" y="4489"/>
                      </a:lnTo>
                      <a:lnTo>
                        <a:pt x="16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23"/>
                <p:cNvSpPr/>
                <p:nvPr/>
              </p:nvSpPr>
              <p:spPr>
                <a:xfrm>
                  <a:off x="950475" y="779324"/>
                  <a:ext cx="86102" cy="861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9" h="4049" extrusionOk="0">
                      <a:moveTo>
                        <a:pt x="2025" y="1"/>
                      </a:moveTo>
                      <a:cubicBezTo>
                        <a:pt x="906" y="1"/>
                        <a:pt x="1" y="906"/>
                        <a:pt x="1" y="2025"/>
                      </a:cubicBezTo>
                      <a:cubicBezTo>
                        <a:pt x="1" y="3144"/>
                        <a:pt x="906" y="4049"/>
                        <a:pt x="2025" y="4049"/>
                      </a:cubicBezTo>
                      <a:cubicBezTo>
                        <a:pt x="3144" y="4049"/>
                        <a:pt x="4049" y="3144"/>
                        <a:pt x="4049" y="2025"/>
                      </a:cubicBezTo>
                      <a:cubicBezTo>
                        <a:pt x="4049" y="906"/>
                        <a:pt x="3144" y="1"/>
                        <a:pt x="20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20" name="Google Shape;420;p23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421" name="Google Shape;421;p23"/>
          <p:cNvSpPr txBox="1">
            <a:spLocks noGrp="1"/>
          </p:cNvSpPr>
          <p:nvPr>
            <p:ph type="title" idx="2"/>
          </p:nvPr>
        </p:nvSpPr>
        <p:spPr>
          <a:xfrm>
            <a:off x="3360162" y="1640700"/>
            <a:ext cx="2423700" cy="3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2" name="Google Shape;422;p23"/>
          <p:cNvSpPr txBox="1">
            <a:spLocks noGrp="1"/>
          </p:cNvSpPr>
          <p:nvPr>
            <p:ph type="title" idx="3"/>
          </p:nvPr>
        </p:nvSpPr>
        <p:spPr>
          <a:xfrm>
            <a:off x="3360101" y="2023201"/>
            <a:ext cx="2423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23" name="Google Shape;423;p23"/>
          <p:cNvSpPr txBox="1">
            <a:spLocks noGrp="1"/>
          </p:cNvSpPr>
          <p:nvPr>
            <p:ph type="title" idx="4"/>
          </p:nvPr>
        </p:nvSpPr>
        <p:spPr>
          <a:xfrm>
            <a:off x="713350" y="1640700"/>
            <a:ext cx="2423700" cy="3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4" name="Google Shape;424;p23"/>
          <p:cNvSpPr txBox="1">
            <a:spLocks noGrp="1"/>
          </p:cNvSpPr>
          <p:nvPr>
            <p:ph type="title" idx="5"/>
          </p:nvPr>
        </p:nvSpPr>
        <p:spPr>
          <a:xfrm>
            <a:off x="713350" y="2023201"/>
            <a:ext cx="2423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25" name="Google Shape;425;p23"/>
          <p:cNvSpPr txBox="1">
            <a:spLocks noGrp="1"/>
          </p:cNvSpPr>
          <p:nvPr>
            <p:ph type="title" idx="6"/>
          </p:nvPr>
        </p:nvSpPr>
        <p:spPr>
          <a:xfrm>
            <a:off x="6006754" y="1640700"/>
            <a:ext cx="2423700" cy="3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6" name="Google Shape;426;p23"/>
          <p:cNvSpPr txBox="1">
            <a:spLocks noGrp="1"/>
          </p:cNvSpPr>
          <p:nvPr>
            <p:ph type="title" idx="7"/>
          </p:nvPr>
        </p:nvSpPr>
        <p:spPr>
          <a:xfrm>
            <a:off x="6006775" y="2023201"/>
            <a:ext cx="2423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27" name="Google Shape;427;p23"/>
          <p:cNvSpPr txBox="1">
            <a:spLocks noGrp="1"/>
          </p:cNvSpPr>
          <p:nvPr>
            <p:ph type="title" idx="8"/>
          </p:nvPr>
        </p:nvSpPr>
        <p:spPr>
          <a:xfrm>
            <a:off x="3360162" y="3368848"/>
            <a:ext cx="2423700" cy="3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title" idx="9"/>
          </p:nvPr>
        </p:nvSpPr>
        <p:spPr>
          <a:xfrm>
            <a:off x="3360101" y="3751200"/>
            <a:ext cx="2423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29" name="Google Shape;429;p23"/>
          <p:cNvSpPr txBox="1">
            <a:spLocks noGrp="1"/>
          </p:cNvSpPr>
          <p:nvPr>
            <p:ph type="title" idx="13"/>
          </p:nvPr>
        </p:nvSpPr>
        <p:spPr>
          <a:xfrm>
            <a:off x="713350" y="3368848"/>
            <a:ext cx="2423700" cy="3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30" name="Google Shape;430;p23"/>
          <p:cNvSpPr txBox="1">
            <a:spLocks noGrp="1"/>
          </p:cNvSpPr>
          <p:nvPr>
            <p:ph type="title" idx="14"/>
          </p:nvPr>
        </p:nvSpPr>
        <p:spPr>
          <a:xfrm>
            <a:off x="713350" y="3751200"/>
            <a:ext cx="2423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31" name="Google Shape;431;p23"/>
          <p:cNvSpPr txBox="1">
            <a:spLocks noGrp="1"/>
          </p:cNvSpPr>
          <p:nvPr>
            <p:ph type="title" idx="15"/>
          </p:nvPr>
        </p:nvSpPr>
        <p:spPr>
          <a:xfrm>
            <a:off x="6006754" y="3368848"/>
            <a:ext cx="2423700" cy="3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32" name="Google Shape;432;p23"/>
          <p:cNvSpPr txBox="1">
            <a:spLocks noGrp="1"/>
          </p:cNvSpPr>
          <p:nvPr>
            <p:ph type="title" idx="16"/>
          </p:nvPr>
        </p:nvSpPr>
        <p:spPr>
          <a:xfrm>
            <a:off x="6006775" y="3751200"/>
            <a:ext cx="2423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804062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" name="Google Shape;434;p24"/>
          <p:cNvGrpSpPr/>
          <p:nvPr/>
        </p:nvGrpSpPr>
        <p:grpSpPr>
          <a:xfrm>
            <a:off x="-4511997" y="-341062"/>
            <a:ext cx="16417687" cy="9704159"/>
            <a:chOff x="-4511997" y="-341062"/>
            <a:chExt cx="16417687" cy="9704159"/>
          </a:xfrm>
        </p:grpSpPr>
        <p:sp>
          <p:nvSpPr>
            <p:cNvPr id="435" name="Google Shape;435;p24"/>
            <p:cNvSpPr/>
            <p:nvPr/>
          </p:nvSpPr>
          <p:spPr>
            <a:xfrm rot="-6251626" flipH="1">
              <a:off x="4846904" y="428545"/>
              <a:ext cx="6462629" cy="6261443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4"/>
            <p:cNvSpPr/>
            <p:nvPr/>
          </p:nvSpPr>
          <p:spPr>
            <a:xfrm rot="-6251626" flipH="1">
              <a:off x="4418106" y="493421"/>
              <a:ext cx="6462629" cy="6261443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4"/>
            <p:cNvSpPr/>
            <p:nvPr/>
          </p:nvSpPr>
          <p:spPr>
            <a:xfrm rot="8819948">
              <a:off x="-3429452" y="2179853"/>
              <a:ext cx="5909756" cy="5725781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4"/>
            <p:cNvSpPr/>
            <p:nvPr/>
          </p:nvSpPr>
          <p:spPr>
            <a:xfrm rot="8819948">
              <a:off x="-3182090" y="2489830"/>
              <a:ext cx="5909756" cy="5725781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4"/>
            <p:cNvSpPr/>
            <p:nvPr/>
          </p:nvSpPr>
          <p:spPr>
            <a:xfrm>
              <a:off x="8474725" y="456074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4"/>
            <p:cNvSpPr/>
            <p:nvPr/>
          </p:nvSpPr>
          <p:spPr>
            <a:xfrm>
              <a:off x="8061850" y="402949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4"/>
            <p:cNvSpPr/>
            <p:nvPr/>
          </p:nvSpPr>
          <p:spPr>
            <a:xfrm rot="2922710">
              <a:off x="7768286" y="4462503"/>
              <a:ext cx="186332" cy="186727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4"/>
            <p:cNvSpPr/>
            <p:nvPr/>
          </p:nvSpPr>
          <p:spPr>
            <a:xfrm>
              <a:off x="237875" y="4619825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3" name="Google Shape;443;p24"/>
            <p:cNvGrpSpPr/>
            <p:nvPr/>
          </p:nvGrpSpPr>
          <p:grpSpPr>
            <a:xfrm>
              <a:off x="7608375" y="309577"/>
              <a:ext cx="1041686" cy="780292"/>
              <a:chOff x="7241700" y="550202"/>
              <a:chExt cx="1041686" cy="780292"/>
            </a:xfrm>
          </p:grpSpPr>
          <p:sp>
            <p:nvSpPr>
              <p:cNvPr id="444" name="Google Shape;444;p24"/>
              <p:cNvSpPr/>
              <p:nvPr/>
            </p:nvSpPr>
            <p:spPr>
              <a:xfrm>
                <a:off x="7241700" y="5502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4"/>
              <p:cNvSpPr/>
              <p:nvPr/>
            </p:nvSpPr>
            <p:spPr>
              <a:xfrm>
                <a:off x="7513600" y="1080913"/>
                <a:ext cx="249053" cy="249582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4"/>
              <p:cNvSpPr/>
              <p:nvPr/>
            </p:nvSpPr>
            <p:spPr>
              <a:xfrm rot="4748222">
                <a:off x="8136732" y="701422"/>
                <a:ext cx="135009" cy="135278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7" name="Google Shape;447;p24"/>
            <p:cNvSpPr/>
            <p:nvPr/>
          </p:nvSpPr>
          <p:spPr>
            <a:xfrm rot="4748222">
              <a:off x="627244" y="4429972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4"/>
            <p:cNvSpPr/>
            <p:nvPr/>
          </p:nvSpPr>
          <p:spPr>
            <a:xfrm>
              <a:off x="973513" y="4787674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9" name="Google Shape;449;p24"/>
            <p:cNvGrpSpPr/>
            <p:nvPr/>
          </p:nvGrpSpPr>
          <p:grpSpPr>
            <a:xfrm>
              <a:off x="486925" y="1040502"/>
              <a:ext cx="1222677" cy="831459"/>
              <a:chOff x="713400" y="593602"/>
              <a:chExt cx="1222677" cy="831459"/>
            </a:xfrm>
          </p:grpSpPr>
          <p:sp>
            <p:nvSpPr>
              <p:cNvPr id="450" name="Google Shape;450;p24"/>
              <p:cNvSpPr/>
              <p:nvPr/>
            </p:nvSpPr>
            <p:spPr>
              <a:xfrm>
                <a:off x="1149250" y="593602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4"/>
              <p:cNvSpPr/>
              <p:nvPr/>
            </p:nvSpPr>
            <p:spPr>
              <a:xfrm>
                <a:off x="713400" y="11484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4"/>
              <p:cNvSpPr/>
              <p:nvPr/>
            </p:nvSpPr>
            <p:spPr>
              <a:xfrm rot="2414822">
                <a:off x="1467647" y="1262184"/>
                <a:ext cx="135006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4"/>
              <p:cNvSpPr/>
              <p:nvPr/>
            </p:nvSpPr>
            <p:spPr>
              <a:xfrm>
                <a:off x="1849975" y="8480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4" name="Google Shape;454;p24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455" name="Google Shape;455;p24"/>
          <p:cNvSpPr txBox="1">
            <a:spLocks noGrp="1"/>
          </p:cNvSpPr>
          <p:nvPr>
            <p:ph type="subTitle" idx="1"/>
          </p:nvPr>
        </p:nvSpPr>
        <p:spPr>
          <a:xfrm>
            <a:off x="810950" y="2298500"/>
            <a:ext cx="2706000" cy="15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0898187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5"/>
          <p:cNvGrpSpPr/>
          <p:nvPr/>
        </p:nvGrpSpPr>
        <p:grpSpPr>
          <a:xfrm>
            <a:off x="-5267609" y="-2772950"/>
            <a:ext cx="16768231" cy="9704848"/>
            <a:chOff x="-5267609" y="-2772950"/>
            <a:chExt cx="16768231" cy="9704848"/>
          </a:xfrm>
        </p:grpSpPr>
        <p:sp>
          <p:nvSpPr>
            <p:cNvPr id="458" name="Google Shape;458;p25"/>
            <p:cNvSpPr/>
            <p:nvPr/>
          </p:nvSpPr>
          <p:spPr>
            <a:xfrm rot="4059047">
              <a:off x="-4451072" y="-1628524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 rot="4059047">
              <a:off x="-4100714" y="-1814329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 rot="10800000" flipH="1">
              <a:off x="7872600" y="2882213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 rot="10800000" flipH="1">
              <a:off x="7495763" y="3061663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" name="Google Shape;462;p25"/>
          <p:cNvGrpSpPr/>
          <p:nvPr/>
        </p:nvGrpSpPr>
        <p:grpSpPr>
          <a:xfrm>
            <a:off x="215194" y="245384"/>
            <a:ext cx="8612492" cy="4697976"/>
            <a:chOff x="215194" y="245384"/>
            <a:chExt cx="8612492" cy="4697976"/>
          </a:xfrm>
        </p:grpSpPr>
        <p:sp>
          <p:nvSpPr>
            <p:cNvPr id="463" name="Google Shape;463;p25"/>
            <p:cNvSpPr/>
            <p:nvPr/>
          </p:nvSpPr>
          <p:spPr>
            <a:xfrm rot="10800000" flipH="1">
              <a:off x="8708475" y="547686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5"/>
            <p:cNvSpPr/>
            <p:nvPr/>
          </p:nvSpPr>
          <p:spPr>
            <a:xfrm rot="7877290" flipH="1">
              <a:off x="8221486" y="283658"/>
              <a:ext cx="186332" cy="186727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5" name="Google Shape;465;p25"/>
            <p:cNvGrpSpPr/>
            <p:nvPr/>
          </p:nvGrpSpPr>
          <p:grpSpPr>
            <a:xfrm rot="10800000" flipH="1">
              <a:off x="446876" y="389174"/>
              <a:ext cx="8380811" cy="4554186"/>
              <a:chOff x="-97424" y="335427"/>
              <a:chExt cx="8380811" cy="4554186"/>
            </a:xfrm>
          </p:grpSpPr>
          <p:sp>
            <p:nvSpPr>
              <p:cNvPr id="466" name="Google Shape;466;p25"/>
              <p:cNvSpPr/>
              <p:nvPr/>
            </p:nvSpPr>
            <p:spPr>
              <a:xfrm>
                <a:off x="7917750" y="335427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5"/>
              <p:cNvSpPr/>
              <p:nvPr/>
            </p:nvSpPr>
            <p:spPr>
              <a:xfrm>
                <a:off x="-97424" y="4694936"/>
                <a:ext cx="194249" cy="194677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5"/>
              <p:cNvSpPr/>
              <p:nvPr/>
            </p:nvSpPr>
            <p:spPr>
              <a:xfrm rot="4748222">
                <a:off x="8136732" y="701422"/>
                <a:ext cx="135009" cy="135278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9" name="Google Shape;469;p25"/>
            <p:cNvGrpSpPr/>
            <p:nvPr/>
          </p:nvGrpSpPr>
          <p:grpSpPr>
            <a:xfrm rot="10800000" flipH="1">
              <a:off x="215194" y="4057641"/>
              <a:ext cx="1037197" cy="885702"/>
              <a:chOff x="713400" y="683429"/>
              <a:chExt cx="1222677" cy="1044091"/>
            </a:xfrm>
          </p:grpSpPr>
          <p:sp>
            <p:nvSpPr>
              <p:cNvPr id="470" name="Google Shape;470;p25"/>
              <p:cNvSpPr/>
              <p:nvPr/>
            </p:nvSpPr>
            <p:spPr>
              <a:xfrm>
                <a:off x="1149250" y="683429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5"/>
              <p:cNvSpPr/>
              <p:nvPr/>
            </p:nvSpPr>
            <p:spPr>
              <a:xfrm>
                <a:off x="713400" y="11484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5"/>
              <p:cNvSpPr/>
              <p:nvPr/>
            </p:nvSpPr>
            <p:spPr>
              <a:xfrm rot="2414822">
                <a:off x="827219" y="1564642"/>
                <a:ext cx="135006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5"/>
              <p:cNvSpPr/>
              <p:nvPr/>
            </p:nvSpPr>
            <p:spPr>
              <a:xfrm>
                <a:off x="1849975" y="8480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4" name="Google Shape;474;p25"/>
            <p:cNvSpPr/>
            <p:nvPr/>
          </p:nvSpPr>
          <p:spPr>
            <a:xfrm rot="10800000" flipH="1">
              <a:off x="758776" y="245384"/>
              <a:ext cx="73044" cy="73044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475;p25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76" name="Google Shape;476;p25"/>
          <p:cNvSpPr txBox="1">
            <a:spLocks noGrp="1"/>
          </p:cNvSpPr>
          <p:nvPr>
            <p:ph type="subTitle" idx="1"/>
          </p:nvPr>
        </p:nvSpPr>
        <p:spPr>
          <a:xfrm>
            <a:off x="813900" y="3054400"/>
            <a:ext cx="4434900" cy="15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7" name="Google Shape;477;p25"/>
          <p:cNvSpPr txBox="1">
            <a:spLocks noGrp="1"/>
          </p:cNvSpPr>
          <p:nvPr>
            <p:ph type="title" idx="2"/>
          </p:nvPr>
        </p:nvSpPr>
        <p:spPr>
          <a:xfrm>
            <a:off x="813900" y="2733725"/>
            <a:ext cx="2332800" cy="3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78" name="Google Shape;478;p25"/>
          <p:cNvSpPr txBox="1">
            <a:spLocks noGrp="1"/>
          </p:cNvSpPr>
          <p:nvPr>
            <p:ph type="subTitle" idx="3"/>
          </p:nvPr>
        </p:nvSpPr>
        <p:spPr>
          <a:xfrm>
            <a:off x="813900" y="1612700"/>
            <a:ext cx="4434900" cy="10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9" name="Google Shape;479;p25"/>
          <p:cNvSpPr txBox="1">
            <a:spLocks noGrp="1"/>
          </p:cNvSpPr>
          <p:nvPr>
            <p:ph type="title" idx="4"/>
          </p:nvPr>
        </p:nvSpPr>
        <p:spPr>
          <a:xfrm>
            <a:off x="813900" y="1292050"/>
            <a:ext cx="2332800" cy="3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80" name="Google Shape;480;p25"/>
          <p:cNvSpPr txBox="1">
            <a:spLocks noGrp="1"/>
          </p:cNvSpPr>
          <p:nvPr>
            <p:ph type="subTitle" idx="5"/>
          </p:nvPr>
        </p:nvSpPr>
        <p:spPr>
          <a:xfrm>
            <a:off x="5811375" y="1612700"/>
            <a:ext cx="2332800" cy="27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1" name="Google Shape;481;p25"/>
          <p:cNvSpPr txBox="1">
            <a:spLocks noGrp="1"/>
          </p:cNvSpPr>
          <p:nvPr>
            <p:ph type="title" idx="6"/>
          </p:nvPr>
        </p:nvSpPr>
        <p:spPr>
          <a:xfrm>
            <a:off x="5811375" y="1292000"/>
            <a:ext cx="2332800" cy="3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741894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3" name="Google Shape;483;p26"/>
          <p:cNvGrpSpPr/>
          <p:nvPr/>
        </p:nvGrpSpPr>
        <p:grpSpPr>
          <a:xfrm>
            <a:off x="-5952125" y="-1050086"/>
            <a:ext cx="18521704" cy="9656992"/>
            <a:chOff x="-5952125" y="-1050086"/>
            <a:chExt cx="18521704" cy="9656992"/>
          </a:xfrm>
        </p:grpSpPr>
        <p:sp>
          <p:nvSpPr>
            <p:cNvPr id="484" name="Google Shape;484;p26"/>
            <p:cNvSpPr/>
            <p:nvPr/>
          </p:nvSpPr>
          <p:spPr>
            <a:xfrm rot="-8093305" flipH="1">
              <a:off x="-4349363" y="317938"/>
              <a:ext cx="6462519" cy="6261336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6"/>
            <p:cNvSpPr/>
            <p:nvPr/>
          </p:nvSpPr>
          <p:spPr>
            <a:xfrm rot="-8093305" flipH="1">
              <a:off x="-4684970" y="592609"/>
              <a:ext cx="6462519" cy="6261336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6"/>
            <p:cNvSpPr/>
            <p:nvPr/>
          </p:nvSpPr>
          <p:spPr>
            <a:xfrm rot="3283491">
              <a:off x="4909000" y="1334616"/>
              <a:ext cx="6202954" cy="6009851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6"/>
            <p:cNvSpPr/>
            <p:nvPr/>
          </p:nvSpPr>
          <p:spPr>
            <a:xfrm rot="3283491">
              <a:off x="5223802" y="1062263"/>
              <a:ext cx="6202954" cy="6009851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8" name="Google Shape;488;p26"/>
            <p:cNvGrpSpPr/>
            <p:nvPr/>
          </p:nvGrpSpPr>
          <p:grpSpPr>
            <a:xfrm>
              <a:off x="329894" y="391927"/>
              <a:ext cx="300955" cy="1593055"/>
              <a:chOff x="3170285" y="996294"/>
              <a:chExt cx="275524" cy="1458441"/>
            </a:xfrm>
          </p:grpSpPr>
          <p:sp>
            <p:nvSpPr>
              <p:cNvPr id="489" name="Google Shape;489;p26"/>
              <p:cNvSpPr/>
              <p:nvPr/>
            </p:nvSpPr>
            <p:spPr>
              <a:xfrm>
                <a:off x="3308039" y="1468070"/>
                <a:ext cx="48476" cy="48476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417" y="0"/>
                    </a:moveTo>
                    <a:cubicBezTo>
                      <a:pt x="191" y="0"/>
                      <a:pt x="1" y="191"/>
                      <a:pt x="1" y="417"/>
                    </a:cubicBezTo>
                    <a:cubicBezTo>
                      <a:pt x="1" y="655"/>
                      <a:pt x="191" y="834"/>
                      <a:pt x="417" y="834"/>
                    </a:cubicBezTo>
                    <a:cubicBezTo>
                      <a:pt x="643" y="834"/>
                      <a:pt x="834" y="655"/>
                      <a:pt x="834" y="417"/>
                    </a:cubicBezTo>
                    <a:cubicBezTo>
                      <a:pt x="834" y="191"/>
                      <a:pt x="643" y="0"/>
                      <a:pt x="4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6"/>
              <p:cNvSpPr/>
              <p:nvPr/>
            </p:nvSpPr>
            <p:spPr>
              <a:xfrm>
                <a:off x="3308049" y="996294"/>
                <a:ext cx="137760" cy="136793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1668" extrusionOk="0">
                    <a:moveTo>
                      <a:pt x="834" y="0"/>
                    </a:moveTo>
                    <a:cubicBezTo>
                      <a:pt x="381" y="0"/>
                      <a:pt x="0" y="369"/>
                      <a:pt x="0" y="834"/>
                    </a:cubicBezTo>
                    <a:cubicBezTo>
                      <a:pt x="0" y="1298"/>
                      <a:pt x="381" y="1667"/>
                      <a:pt x="834" y="1667"/>
                    </a:cubicBezTo>
                    <a:cubicBezTo>
                      <a:pt x="1298" y="1667"/>
                      <a:pt x="1679" y="1298"/>
                      <a:pt x="1679" y="834"/>
                    </a:cubicBezTo>
                    <a:cubicBezTo>
                      <a:pt x="1679" y="369"/>
                      <a:pt x="1298" y="0"/>
                      <a:pt x="8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6"/>
              <p:cNvSpPr/>
              <p:nvPr/>
            </p:nvSpPr>
            <p:spPr>
              <a:xfrm>
                <a:off x="3170285" y="2303145"/>
                <a:ext cx="137756" cy="15159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2608" extrusionOk="0">
                    <a:moveTo>
                      <a:pt x="2370" y="0"/>
                    </a:moveTo>
                    <a:lnTo>
                      <a:pt x="0" y="1120"/>
                    </a:lnTo>
                    <a:lnTo>
                      <a:pt x="2155" y="2608"/>
                    </a:lnTo>
                    <a:lnTo>
                      <a:pt x="237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2" name="Google Shape;492;p26"/>
            <p:cNvSpPr/>
            <p:nvPr/>
          </p:nvSpPr>
          <p:spPr>
            <a:xfrm>
              <a:off x="8526275" y="4149024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8073325" y="4207124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6"/>
            <p:cNvSpPr/>
            <p:nvPr/>
          </p:nvSpPr>
          <p:spPr>
            <a:xfrm rot="2922710">
              <a:off x="7670911" y="4451453"/>
              <a:ext cx="186332" cy="186727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5088463" y="2364438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6"/>
            <p:cNvSpPr/>
            <p:nvPr/>
          </p:nvSpPr>
          <p:spPr>
            <a:xfrm rot="4748222">
              <a:off x="642494" y="1332734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6565263" y="1608174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8" name="Google Shape;498;p26"/>
            <p:cNvGrpSpPr/>
            <p:nvPr/>
          </p:nvGrpSpPr>
          <p:grpSpPr>
            <a:xfrm rot="2700000">
              <a:off x="6505353" y="141712"/>
              <a:ext cx="2082875" cy="1707904"/>
              <a:chOff x="-146818" y="848099"/>
              <a:chExt cx="2082895" cy="1707920"/>
            </a:xfrm>
          </p:grpSpPr>
          <p:sp>
            <p:nvSpPr>
              <p:cNvPr id="499" name="Google Shape;499;p26"/>
              <p:cNvSpPr/>
              <p:nvPr/>
            </p:nvSpPr>
            <p:spPr>
              <a:xfrm>
                <a:off x="-146818" y="2418698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6"/>
              <p:cNvSpPr/>
              <p:nvPr/>
            </p:nvSpPr>
            <p:spPr>
              <a:xfrm>
                <a:off x="713400" y="11484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6"/>
              <p:cNvSpPr/>
              <p:nvPr/>
            </p:nvSpPr>
            <p:spPr>
              <a:xfrm rot="2414822">
                <a:off x="1033903" y="1999986"/>
                <a:ext cx="135006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6"/>
              <p:cNvSpPr/>
              <p:nvPr/>
            </p:nvSpPr>
            <p:spPr>
              <a:xfrm>
                <a:off x="1849975" y="8480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03" name="Google Shape;503;p26"/>
          <p:cNvSpPr txBox="1">
            <a:spLocks noGrp="1"/>
          </p:cNvSpPr>
          <p:nvPr>
            <p:ph type="ctrTitle"/>
          </p:nvPr>
        </p:nvSpPr>
        <p:spPr>
          <a:xfrm>
            <a:off x="966950" y="668600"/>
            <a:ext cx="4652400" cy="10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77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04" name="Google Shape;504;p26"/>
          <p:cNvSpPr txBox="1">
            <a:spLocks noGrp="1"/>
          </p:cNvSpPr>
          <p:nvPr>
            <p:ph type="subTitle" idx="1"/>
          </p:nvPr>
        </p:nvSpPr>
        <p:spPr>
          <a:xfrm>
            <a:off x="966950" y="1684700"/>
            <a:ext cx="4652400" cy="3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05" name="Google Shape;505;p26"/>
          <p:cNvSpPr txBox="1">
            <a:spLocks noGrp="1"/>
          </p:cNvSpPr>
          <p:nvPr>
            <p:ph type="subTitle" idx="2"/>
          </p:nvPr>
        </p:nvSpPr>
        <p:spPr>
          <a:xfrm>
            <a:off x="966950" y="2114981"/>
            <a:ext cx="3629400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6" name="Google Shape;506;p26"/>
          <p:cNvSpPr txBox="1"/>
          <p:nvPr/>
        </p:nvSpPr>
        <p:spPr>
          <a:xfrm>
            <a:off x="965300" y="3471966"/>
            <a:ext cx="36327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CREDITS: This presentation template was created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, including icons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, infographics &amp; images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07" name="Google Shape;507;p26"/>
          <p:cNvSpPr/>
          <p:nvPr/>
        </p:nvSpPr>
        <p:spPr>
          <a:xfrm>
            <a:off x="5970838" y="2221574"/>
            <a:ext cx="86102" cy="86102"/>
          </a:xfrm>
          <a:custGeom>
            <a:avLst/>
            <a:gdLst/>
            <a:ahLst/>
            <a:cxnLst/>
            <a:rect l="l" t="t" r="r" b="b"/>
            <a:pathLst>
              <a:path w="4049" h="4049" extrusionOk="0">
                <a:moveTo>
                  <a:pt x="2025" y="1"/>
                </a:moveTo>
                <a:cubicBezTo>
                  <a:pt x="906" y="1"/>
                  <a:pt x="1" y="906"/>
                  <a:pt x="1" y="2025"/>
                </a:cubicBezTo>
                <a:cubicBezTo>
                  <a:pt x="1" y="3144"/>
                  <a:pt x="906" y="4049"/>
                  <a:pt x="2025" y="4049"/>
                </a:cubicBezTo>
                <a:cubicBezTo>
                  <a:pt x="3144" y="4049"/>
                  <a:pt x="4049" y="3144"/>
                  <a:pt x="4049" y="2025"/>
                </a:cubicBezTo>
                <a:cubicBezTo>
                  <a:pt x="4049" y="906"/>
                  <a:pt x="3144" y="1"/>
                  <a:pt x="20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6055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9" name="Google Shape;509;p27"/>
          <p:cNvGrpSpPr/>
          <p:nvPr/>
        </p:nvGrpSpPr>
        <p:grpSpPr>
          <a:xfrm>
            <a:off x="-2988725" y="-1008237"/>
            <a:ext cx="14343472" cy="8041910"/>
            <a:chOff x="-2988725" y="-1008237"/>
            <a:chExt cx="14343472" cy="8041910"/>
          </a:xfrm>
        </p:grpSpPr>
        <p:sp>
          <p:nvSpPr>
            <p:cNvPr id="510" name="Google Shape;510;p27"/>
            <p:cNvSpPr/>
            <p:nvPr/>
          </p:nvSpPr>
          <p:spPr>
            <a:xfrm>
              <a:off x="7726725" y="-828787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7349888" y="-1008237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-2988725" y="2173925"/>
              <a:ext cx="4482639" cy="4653498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-2518900" y="2380175"/>
              <a:ext cx="4482639" cy="4653498"/>
            </a:xfrm>
            <a:custGeom>
              <a:avLst/>
              <a:gdLst/>
              <a:ahLst/>
              <a:cxnLst/>
              <a:rect l="l" t="t" r="r" b="b"/>
              <a:pathLst>
                <a:path w="73513" h="76315" extrusionOk="0">
                  <a:moveTo>
                    <a:pt x="20063" y="1"/>
                  </a:moveTo>
                  <a:cubicBezTo>
                    <a:pt x="18983" y="1"/>
                    <a:pt x="17869" y="354"/>
                    <a:pt x="16705" y="1174"/>
                  </a:cubicBezTo>
                  <a:cubicBezTo>
                    <a:pt x="8895" y="6674"/>
                    <a:pt x="22468" y="21343"/>
                    <a:pt x="17408" y="29010"/>
                  </a:cubicBezTo>
                  <a:cubicBezTo>
                    <a:pt x="12347" y="36678"/>
                    <a:pt x="5025" y="32999"/>
                    <a:pt x="2977" y="38226"/>
                  </a:cubicBezTo>
                  <a:cubicBezTo>
                    <a:pt x="1" y="45810"/>
                    <a:pt x="10169" y="49358"/>
                    <a:pt x="8633" y="61538"/>
                  </a:cubicBezTo>
                  <a:cubicBezTo>
                    <a:pt x="7411" y="71218"/>
                    <a:pt x="17998" y="76314"/>
                    <a:pt x="30822" y="76314"/>
                  </a:cubicBezTo>
                  <a:cubicBezTo>
                    <a:pt x="49734" y="76314"/>
                    <a:pt x="73512" y="65232"/>
                    <a:pt x="71462" y="41428"/>
                  </a:cubicBezTo>
                  <a:cubicBezTo>
                    <a:pt x="70307" y="28082"/>
                    <a:pt x="57020" y="34570"/>
                    <a:pt x="58937" y="21557"/>
                  </a:cubicBezTo>
                  <a:cubicBezTo>
                    <a:pt x="60210" y="12914"/>
                    <a:pt x="58782" y="9837"/>
                    <a:pt x="54953" y="9837"/>
                  </a:cubicBezTo>
                  <a:cubicBezTo>
                    <a:pt x="52267" y="9837"/>
                    <a:pt x="48401" y="11351"/>
                    <a:pt x="43459" y="13520"/>
                  </a:cubicBezTo>
                  <a:cubicBezTo>
                    <a:pt x="42409" y="13981"/>
                    <a:pt x="41403" y="14187"/>
                    <a:pt x="40434" y="14187"/>
                  </a:cubicBezTo>
                  <a:cubicBezTo>
                    <a:pt x="32390" y="14187"/>
                    <a:pt x="26904" y="1"/>
                    <a:pt x="2006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8439550" y="393237"/>
              <a:ext cx="249053" cy="249582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 rot="4748222">
              <a:off x="541769" y="4832859"/>
              <a:ext cx="135009" cy="135278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758775" y="226749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 rot="10800000">
              <a:off x="8202547" y="4826267"/>
              <a:ext cx="137322" cy="13732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 rot="10800000">
              <a:off x="8631142" y="4244015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 rot="-8385178">
              <a:off x="8658866" y="4790089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 rot="-8385178">
              <a:off x="525691" y="450389"/>
              <a:ext cx="135006" cy="135281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5519822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2" name="Google Shape;522;p28"/>
          <p:cNvGrpSpPr/>
          <p:nvPr/>
        </p:nvGrpSpPr>
        <p:grpSpPr>
          <a:xfrm>
            <a:off x="-5267609" y="-2772950"/>
            <a:ext cx="16768231" cy="9704848"/>
            <a:chOff x="-5267609" y="-2772950"/>
            <a:chExt cx="16768231" cy="9704848"/>
          </a:xfrm>
        </p:grpSpPr>
        <p:sp>
          <p:nvSpPr>
            <p:cNvPr id="523" name="Google Shape;523;p28"/>
            <p:cNvSpPr/>
            <p:nvPr/>
          </p:nvSpPr>
          <p:spPr>
            <a:xfrm rot="4059047">
              <a:off x="-4451072" y="-1628524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 rot="4059047">
              <a:off x="-4100714" y="-1814329"/>
              <a:ext cx="5909617" cy="5725647"/>
            </a:xfrm>
            <a:custGeom>
              <a:avLst/>
              <a:gdLst/>
              <a:ahLst/>
              <a:cxnLst/>
              <a:rect l="l" t="t" r="r" b="b"/>
              <a:pathLst>
                <a:path w="74942" h="72609" extrusionOk="0">
                  <a:moveTo>
                    <a:pt x="31450" y="1"/>
                  </a:moveTo>
                  <a:cubicBezTo>
                    <a:pt x="15683" y="1"/>
                    <a:pt x="0" y="28043"/>
                    <a:pt x="13767" y="35129"/>
                  </a:cubicBezTo>
                  <a:cubicBezTo>
                    <a:pt x="28793" y="42868"/>
                    <a:pt x="9743" y="64751"/>
                    <a:pt x="20756" y="70704"/>
                  </a:cubicBezTo>
                  <a:cubicBezTo>
                    <a:pt x="23149" y="71997"/>
                    <a:pt x="25584" y="72608"/>
                    <a:pt x="27981" y="72608"/>
                  </a:cubicBezTo>
                  <a:cubicBezTo>
                    <a:pt x="36628" y="72608"/>
                    <a:pt x="44786" y="64649"/>
                    <a:pt x="48748" y="51952"/>
                  </a:cubicBezTo>
                  <a:cubicBezTo>
                    <a:pt x="53808" y="35724"/>
                    <a:pt x="74942" y="44213"/>
                    <a:pt x="73001" y="35129"/>
                  </a:cubicBezTo>
                  <a:cubicBezTo>
                    <a:pt x="71072" y="26056"/>
                    <a:pt x="51272" y="30819"/>
                    <a:pt x="49641" y="16079"/>
                  </a:cubicBezTo>
                  <a:cubicBezTo>
                    <a:pt x="47998" y="1351"/>
                    <a:pt x="35794" y="755"/>
                    <a:pt x="35794" y="755"/>
                  </a:cubicBezTo>
                  <a:cubicBezTo>
                    <a:pt x="34361" y="239"/>
                    <a:pt x="32905" y="1"/>
                    <a:pt x="3145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 rot="10800000" flipH="1">
              <a:off x="7872600" y="2882213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 rot="10800000" flipH="1">
              <a:off x="7495763" y="3061663"/>
              <a:ext cx="3628022" cy="3870236"/>
            </a:xfrm>
            <a:custGeom>
              <a:avLst/>
              <a:gdLst/>
              <a:ahLst/>
              <a:cxnLst/>
              <a:rect l="l" t="t" r="r" b="b"/>
              <a:pathLst>
                <a:path w="64378" h="68676" extrusionOk="0">
                  <a:moveTo>
                    <a:pt x="19939" y="1"/>
                  </a:moveTo>
                  <a:cubicBezTo>
                    <a:pt x="19264" y="1"/>
                    <a:pt x="18582" y="37"/>
                    <a:pt x="17896" y="112"/>
                  </a:cubicBezTo>
                  <a:cubicBezTo>
                    <a:pt x="7358" y="1243"/>
                    <a:pt x="1774" y="10935"/>
                    <a:pt x="929" y="21817"/>
                  </a:cubicBezTo>
                  <a:cubicBezTo>
                    <a:pt x="0" y="33866"/>
                    <a:pt x="11764" y="36402"/>
                    <a:pt x="10204" y="48725"/>
                  </a:cubicBezTo>
                  <a:cubicBezTo>
                    <a:pt x="8242" y="64256"/>
                    <a:pt x="12651" y="68675"/>
                    <a:pt x="18362" y="68675"/>
                  </a:cubicBezTo>
                  <a:cubicBezTo>
                    <a:pt x="22458" y="68675"/>
                    <a:pt x="27224" y="66401"/>
                    <a:pt x="30790" y="64322"/>
                  </a:cubicBezTo>
                  <a:cubicBezTo>
                    <a:pt x="32420" y="63373"/>
                    <a:pt x="40706" y="61055"/>
                    <a:pt x="45435" y="61055"/>
                  </a:cubicBezTo>
                  <a:cubicBezTo>
                    <a:pt x="46339" y="61055"/>
                    <a:pt x="47112" y="61139"/>
                    <a:pt x="47685" y="61334"/>
                  </a:cubicBezTo>
                  <a:cubicBezTo>
                    <a:pt x="48926" y="61763"/>
                    <a:pt x="50221" y="61977"/>
                    <a:pt x="51524" y="61977"/>
                  </a:cubicBezTo>
                  <a:cubicBezTo>
                    <a:pt x="51959" y="61977"/>
                    <a:pt x="52394" y="61953"/>
                    <a:pt x="52828" y="61906"/>
                  </a:cubicBezTo>
                  <a:cubicBezTo>
                    <a:pt x="59544" y="61179"/>
                    <a:pt x="64378" y="54988"/>
                    <a:pt x="63639" y="48082"/>
                  </a:cubicBezTo>
                  <a:cubicBezTo>
                    <a:pt x="63449" y="46344"/>
                    <a:pt x="62913" y="44665"/>
                    <a:pt x="62056" y="43141"/>
                  </a:cubicBezTo>
                  <a:cubicBezTo>
                    <a:pt x="60091" y="39629"/>
                    <a:pt x="59817" y="35414"/>
                    <a:pt x="61318" y="31676"/>
                  </a:cubicBezTo>
                  <a:cubicBezTo>
                    <a:pt x="62353" y="29104"/>
                    <a:pt x="62723" y="26306"/>
                    <a:pt x="62425" y="23544"/>
                  </a:cubicBezTo>
                  <a:cubicBezTo>
                    <a:pt x="61501" y="14992"/>
                    <a:pt x="54433" y="8627"/>
                    <a:pt x="46255" y="8627"/>
                  </a:cubicBezTo>
                  <a:cubicBezTo>
                    <a:pt x="45689" y="8627"/>
                    <a:pt x="45117" y="8658"/>
                    <a:pt x="44542" y="8720"/>
                  </a:cubicBezTo>
                  <a:cubicBezTo>
                    <a:pt x="44375" y="8732"/>
                    <a:pt x="44208" y="8756"/>
                    <a:pt x="44042" y="8780"/>
                  </a:cubicBezTo>
                  <a:cubicBezTo>
                    <a:pt x="43398" y="8870"/>
                    <a:pt x="42753" y="8915"/>
                    <a:pt x="42112" y="8915"/>
                  </a:cubicBezTo>
                  <a:cubicBezTo>
                    <a:pt x="38768" y="8915"/>
                    <a:pt x="35524" y="7699"/>
                    <a:pt x="33076" y="5351"/>
                  </a:cubicBezTo>
                  <a:cubicBezTo>
                    <a:pt x="29593" y="2015"/>
                    <a:pt x="24945" y="1"/>
                    <a:pt x="1993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28"/>
          <p:cNvGrpSpPr/>
          <p:nvPr/>
        </p:nvGrpSpPr>
        <p:grpSpPr>
          <a:xfrm>
            <a:off x="215194" y="245384"/>
            <a:ext cx="8612492" cy="4697976"/>
            <a:chOff x="215194" y="245384"/>
            <a:chExt cx="8612492" cy="4697976"/>
          </a:xfrm>
        </p:grpSpPr>
        <p:sp>
          <p:nvSpPr>
            <p:cNvPr id="528" name="Google Shape;528;p28"/>
            <p:cNvSpPr/>
            <p:nvPr/>
          </p:nvSpPr>
          <p:spPr>
            <a:xfrm rot="10800000" flipH="1">
              <a:off x="8708475" y="547686"/>
              <a:ext cx="86102" cy="86102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 rot="7877290" flipH="1">
              <a:off x="8221486" y="283658"/>
              <a:ext cx="186332" cy="186727"/>
            </a:xfrm>
            <a:custGeom>
              <a:avLst/>
              <a:gdLst/>
              <a:ahLst/>
              <a:cxnLst/>
              <a:rect l="l" t="t" r="r" b="b"/>
              <a:pathLst>
                <a:path w="6120" h="6133" extrusionOk="0">
                  <a:moveTo>
                    <a:pt x="1643" y="0"/>
                  </a:moveTo>
                  <a:lnTo>
                    <a:pt x="0" y="6132"/>
                  </a:lnTo>
                  <a:lnTo>
                    <a:pt x="6120" y="448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0" name="Google Shape;530;p28"/>
            <p:cNvGrpSpPr/>
            <p:nvPr/>
          </p:nvGrpSpPr>
          <p:grpSpPr>
            <a:xfrm rot="10800000" flipH="1">
              <a:off x="446876" y="389174"/>
              <a:ext cx="8380811" cy="4554186"/>
              <a:chOff x="-97424" y="335427"/>
              <a:chExt cx="8380811" cy="4554186"/>
            </a:xfrm>
          </p:grpSpPr>
          <p:sp>
            <p:nvSpPr>
              <p:cNvPr id="531" name="Google Shape;531;p28"/>
              <p:cNvSpPr/>
              <p:nvPr/>
            </p:nvSpPr>
            <p:spPr>
              <a:xfrm>
                <a:off x="7917750" y="335427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8"/>
              <p:cNvSpPr/>
              <p:nvPr/>
            </p:nvSpPr>
            <p:spPr>
              <a:xfrm>
                <a:off x="-97424" y="4694936"/>
                <a:ext cx="194249" cy="194677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8"/>
              <p:cNvSpPr/>
              <p:nvPr/>
            </p:nvSpPr>
            <p:spPr>
              <a:xfrm rot="4748222">
                <a:off x="8136732" y="701422"/>
                <a:ext cx="135009" cy="135278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4" name="Google Shape;534;p28"/>
            <p:cNvGrpSpPr/>
            <p:nvPr/>
          </p:nvGrpSpPr>
          <p:grpSpPr>
            <a:xfrm rot="10800000" flipH="1">
              <a:off x="215194" y="4057641"/>
              <a:ext cx="1037197" cy="885702"/>
              <a:chOff x="713400" y="683429"/>
              <a:chExt cx="1222677" cy="1044091"/>
            </a:xfrm>
          </p:grpSpPr>
          <p:sp>
            <p:nvSpPr>
              <p:cNvPr id="535" name="Google Shape;535;p28"/>
              <p:cNvSpPr/>
              <p:nvPr/>
            </p:nvSpPr>
            <p:spPr>
              <a:xfrm>
                <a:off x="1149250" y="683429"/>
                <a:ext cx="137322" cy="13732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8"/>
              <p:cNvSpPr/>
              <p:nvPr/>
            </p:nvSpPr>
            <p:spPr>
              <a:xfrm>
                <a:off x="713400" y="11484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8"/>
              <p:cNvSpPr/>
              <p:nvPr/>
            </p:nvSpPr>
            <p:spPr>
              <a:xfrm rot="2414822">
                <a:off x="827219" y="1564642"/>
                <a:ext cx="135006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6120" h="6133" extrusionOk="0">
                    <a:moveTo>
                      <a:pt x="1643" y="0"/>
                    </a:moveTo>
                    <a:lnTo>
                      <a:pt x="0" y="6132"/>
                    </a:lnTo>
                    <a:lnTo>
                      <a:pt x="6120" y="448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8"/>
              <p:cNvSpPr/>
              <p:nvPr/>
            </p:nvSpPr>
            <p:spPr>
              <a:xfrm>
                <a:off x="1849975" y="848099"/>
                <a:ext cx="86102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4049" extrusionOk="0">
                    <a:moveTo>
                      <a:pt x="2025" y="1"/>
                    </a:moveTo>
                    <a:cubicBezTo>
                      <a:pt x="906" y="1"/>
                      <a:pt x="1" y="906"/>
                      <a:pt x="1" y="2025"/>
                    </a:cubicBezTo>
                    <a:cubicBezTo>
                      <a:pt x="1" y="3144"/>
                      <a:pt x="906" y="4049"/>
                      <a:pt x="2025" y="4049"/>
                    </a:cubicBezTo>
                    <a:cubicBezTo>
                      <a:pt x="3144" y="4049"/>
                      <a:pt x="4049" y="3144"/>
                      <a:pt x="4049" y="2025"/>
                    </a:cubicBezTo>
                    <a:cubicBezTo>
                      <a:pt x="4049" y="906"/>
                      <a:pt x="314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9" name="Google Shape;539;p28"/>
            <p:cNvSpPr/>
            <p:nvPr/>
          </p:nvSpPr>
          <p:spPr>
            <a:xfrm rot="10800000" flipH="1">
              <a:off x="758776" y="245384"/>
              <a:ext cx="73044" cy="73044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5" y="1"/>
                  </a:moveTo>
                  <a:cubicBezTo>
                    <a:pt x="906" y="1"/>
                    <a:pt x="1" y="906"/>
                    <a:pt x="1" y="2025"/>
                  </a:cubicBezTo>
                  <a:cubicBezTo>
                    <a:pt x="1" y="3144"/>
                    <a:pt x="906" y="4049"/>
                    <a:pt x="2025" y="4049"/>
                  </a:cubicBezTo>
                  <a:cubicBezTo>
                    <a:pt x="3144" y="4049"/>
                    <a:pt x="4049" y="3144"/>
                    <a:pt x="4049" y="2025"/>
                  </a:cubicBezTo>
                  <a:cubicBezTo>
                    <a:pt x="4049" y="906"/>
                    <a:pt x="3144" y="1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25500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34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62.xml"/><Relationship Id="rId26" Type="http://schemas.openxmlformats.org/officeDocument/2006/relationships/slideLayout" Target="../slideLayouts/slideLayout70.xml"/><Relationship Id="rId3" Type="http://schemas.openxmlformats.org/officeDocument/2006/relationships/slideLayout" Target="../slideLayouts/slideLayout47.xml"/><Relationship Id="rId21" Type="http://schemas.openxmlformats.org/officeDocument/2006/relationships/slideLayout" Target="../slideLayouts/slideLayout65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61.xml"/><Relationship Id="rId25" Type="http://schemas.openxmlformats.org/officeDocument/2006/relationships/slideLayout" Target="../slideLayouts/slideLayout69.xml"/><Relationship Id="rId2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64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24" Type="http://schemas.openxmlformats.org/officeDocument/2006/relationships/slideLayout" Target="../slideLayouts/slideLayout68.xml"/><Relationship Id="rId5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9.xml"/><Relationship Id="rId23" Type="http://schemas.openxmlformats.org/officeDocument/2006/relationships/slideLayout" Target="../slideLayouts/slideLayout67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63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8.xml"/><Relationship Id="rId22" Type="http://schemas.openxmlformats.org/officeDocument/2006/relationships/slideLayout" Target="../slideLayouts/slideLayout66.xml"/><Relationship Id="rId27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Sans Extra Condensed"/>
              <a:buChar char="●"/>
              <a:defRPr sz="18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●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●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pos="5472">
          <p15:clr>
            <a:srgbClr val="EA4335"/>
          </p15:clr>
        </p15:guide>
        <p15:guide id="3" orient="horz" pos="258">
          <p15:clr>
            <a:srgbClr val="EA4335"/>
          </p15:clr>
        </p15:guide>
        <p15:guide id="4" orient="horz" pos="2982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84500"/>
            <a:ext cx="77040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●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○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■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●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○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■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●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○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xygen"/>
              <a:buChar char="■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231136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8775" y="389172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"/>
              <a:buNone/>
              <a:defRPr sz="2800" b="1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"/>
              <a:buNone/>
              <a:defRPr sz="2800" b="1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"/>
              <a:buNone/>
              <a:defRPr sz="2800" b="1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"/>
              <a:buNone/>
              <a:defRPr sz="2800" b="1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"/>
              <a:buNone/>
              <a:defRPr sz="2800" b="1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"/>
              <a:buNone/>
              <a:defRPr sz="2800" b="1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"/>
              <a:buNone/>
              <a:defRPr sz="2800" b="1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"/>
              <a:buNone/>
              <a:defRPr sz="2800" b="1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li"/>
              <a:buNone/>
              <a:defRPr sz="2800" b="1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 Medium"/>
              <a:buChar char="●"/>
              <a:defRPr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 Medium"/>
              <a:buChar char="○"/>
              <a:defRPr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 Medium"/>
              <a:buChar char="■"/>
              <a:defRPr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 Medium"/>
              <a:buChar char="●"/>
              <a:defRPr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 Medium"/>
              <a:buChar char="○"/>
              <a:defRPr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 Medium"/>
              <a:buChar char="■"/>
              <a:defRPr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 Medium"/>
              <a:buChar char="●"/>
              <a:defRPr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 Medium"/>
              <a:buChar char="○"/>
              <a:defRPr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 Medium"/>
              <a:buChar char="■"/>
              <a:defRPr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1661455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  <p:sldLayoutId id="2147483715" r:id="rId20"/>
    <p:sldLayoutId id="2147483716" r:id="rId21"/>
    <p:sldLayoutId id="2147483717" r:id="rId22"/>
    <p:sldLayoutId id="2147483718" r:id="rId23"/>
    <p:sldLayoutId id="2147483719" r:id="rId24"/>
    <p:sldLayoutId id="2147483720" r:id="rId25"/>
    <p:sldLayoutId id="2147483721" r:id="rId26"/>
    <p:sldLayoutId id="2147483722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8097"/>
            <a:ext cx="9144000" cy="5143501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</p:pic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4874794" y="809297"/>
            <a:ext cx="3599906" cy="27159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1"/>
                </a:solidFill>
              </a:rPr>
              <a:t>HUSH HUSH </a:t>
            </a:r>
            <a:r>
              <a:rPr lang="en-IN" dirty="0" smtClean="0">
                <a:solidFill>
                  <a:schemeClr val="bg1"/>
                </a:solidFill>
              </a:rPr>
              <a:t>Recruiter</a:t>
            </a:r>
            <a:r>
              <a:rPr lang="en" dirty="0" smtClean="0">
                <a:solidFill>
                  <a:schemeClr val="bg1"/>
                </a:solidFill>
              </a:rPr>
              <a:t>-Hiring Process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4955700" y="3669725"/>
            <a:ext cx="3731100" cy="1473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1"/>
                </a:solidFill>
              </a:rPr>
              <a:t>Presented by Team05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solidFill>
                  <a:schemeClr val="bg1"/>
                </a:solidFill>
              </a:rPr>
              <a:t>1.Shariyar Babbaki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solidFill>
                  <a:schemeClr val="bg1"/>
                </a:solidFill>
              </a:rPr>
              <a:t>2.Mohammadreza Yazdankhah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solidFill>
                  <a:schemeClr val="bg1"/>
                </a:solidFill>
              </a:rPr>
              <a:t>3.Supriya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solidFill>
                  <a:schemeClr val="bg1"/>
                </a:solidFill>
              </a:rPr>
              <a:t>4.Paria Abassi</a:t>
            </a:r>
            <a:endParaRPr sz="1400" dirty="0">
              <a:solidFill>
                <a:schemeClr val="bg1"/>
              </a:solidFill>
            </a:endParaRPr>
          </a:p>
        </p:txBody>
      </p:sp>
      <p:grpSp>
        <p:nvGrpSpPr>
          <p:cNvPr id="60" name="Google Shape;60;p15"/>
          <p:cNvGrpSpPr/>
          <p:nvPr/>
        </p:nvGrpSpPr>
        <p:grpSpPr>
          <a:xfrm>
            <a:off x="382435" y="1189632"/>
            <a:ext cx="4374585" cy="2908512"/>
            <a:chOff x="-673296" y="828045"/>
            <a:chExt cx="5245306" cy="3487425"/>
          </a:xfrm>
        </p:grpSpPr>
        <p:sp>
          <p:nvSpPr>
            <p:cNvPr id="61" name="Google Shape;61;p15"/>
            <p:cNvSpPr/>
            <p:nvPr/>
          </p:nvSpPr>
          <p:spPr>
            <a:xfrm>
              <a:off x="2640681" y="847176"/>
              <a:ext cx="1629349" cy="2217264"/>
            </a:xfrm>
            <a:custGeom>
              <a:avLst/>
              <a:gdLst/>
              <a:ahLst/>
              <a:cxnLst/>
              <a:rect l="l" t="t" r="r" b="b"/>
              <a:pathLst>
                <a:path w="88660" h="120651" extrusionOk="0">
                  <a:moveTo>
                    <a:pt x="3642" y="0"/>
                  </a:moveTo>
                  <a:cubicBezTo>
                    <a:pt x="1746" y="271"/>
                    <a:pt x="361" y="1776"/>
                    <a:pt x="0" y="3642"/>
                  </a:cubicBezTo>
                  <a:lnTo>
                    <a:pt x="0" y="117009"/>
                  </a:lnTo>
                  <a:cubicBezTo>
                    <a:pt x="361" y="118875"/>
                    <a:pt x="1746" y="120379"/>
                    <a:pt x="3642" y="120650"/>
                  </a:cubicBezTo>
                  <a:lnTo>
                    <a:pt x="85018" y="120650"/>
                  </a:lnTo>
                  <a:cubicBezTo>
                    <a:pt x="86764" y="120379"/>
                    <a:pt x="88268" y="118875"/>
                    <a:pt x="88660" y="117009"/>
                  </a:cubicBezTo>
                  <a:lnTo>
                    <a:pt x="88660" y="23203"/>
                  </a:lnTo>
                  <a:lnTo>
                    <a:pt x="653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3841394" y="847176"/>
              <a:ext cx="428637" cy="426432"/>
            </a:xfrm>
            <a:custGeom>
              <a:avLst/>
              <a:gdLst/>
              <a:ahLst/>
              <a:cxnLst/>
              <a:rect l="l" t="t" r="r" b="b"/>
              <a:pathLst>
                <a:path w="23324" h="23204" extrusionOk="0">
                  <a:moveTo>
                    <a:pt x="0" y="0"/>
                  </a:moveTo>
                  <a:lnTo>
                    <a:pt x="0" y="19562"/>
                  </a:lnTo>
                  <a:cubicBezTo>
                    <a:pt x="361" y="21458"/>
                    <a:pt x="1866" y="22962"/>
                    <a:pt x="3762" y="23203"/>
                  </a:cubicBezTo>
                  <a:lnTo>
                    <a:pt x="23324" y="232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622433" y="828927"/>
              <a:ext cx="1665847" cy="2255967"/>
            </a:xfrm>
            <a:custGeom>
              <a:avLst/>
              <a:gdLst/>
              <a:ahLst/>
              <a:cxnLst/>
              <a:rect l="l" t="t" r="r" b="b"/>
              <a:pathLst>
                <a:path w="90646" h="122757" extrusionOk="0">
                  <a:moveTo>
                    <a:pt x="65938" y="2016"/>
                  </a:moveTo>
                  <a:lnTo>
                    <a:pt x="88629" y="24708"/>
                  </a:lnTo>
                  <a:lnTo>
                    <a:pt x="88629" y="117881"/>
                  </a:lnTo>
                  <a:cubicBezTo>
                    <a:pt x="88268" y="119266"/>
                    <a:pt x="87275" y="120379"/>
                    <a:pt x="85891" y="120620"/>
                  </a:cubicBezTo>
                  <a:lnTo>
                    <a:pt x="4755" y="120620"/>
                  </a:lnTo>
                  <a:cubicBezTo>
                    <a:pt x="3371" y="120379"/>
                    <a:pt x="2257" y="119266"/>
                    <a:pt x="1986" y="117881"/>
                  </a:cubicBezTo>
                  <a:lnTo>
                    <a:pt x="1986" y="4755"/>
                  </a:lnTo>
                  <a:cubicBezTo>
                    <a:pt x="2257" y="3401"/>
                    <a:pt x="3371" y="2257"/>
                    <a:pt x="4755" y="2016"/>
                  </a:cubicBezTo>
                  <a:close/>
                  <a:moveTo>
                    <a:pt x="4514" y="0"/>
                  </a:moveTo>
                  <a:cubicBezTo>
                    <a:pt x="2257" y="391"/>
                    <a:pt x="361" y="2137"/>
                    <a:pt x="0" y="4514"/>
                  </a:cubicBezTo>
                  <a:lnTo>
                    <a:pt x="0" y="4635"/>
                  </a:lnTo>
                  <a:lnTo>
                    <a:pt x="0" y="118002"/>
                  </a:lnTo>
                  <a:lnTo>
                    <a:pt x="0" y="118122"/>
                  </a:lnTo>
                  <a:cubicBezTo>
                    <a:pt x="361" y="120500"/>
                    <a:pt x="2257" y="122275"/>
                    <a:pt x="4514" y="122757"/>
                  </a:cubicBezTo>
                  <a:lnTo>
                    <a:pt x="86132" y="122757"/>
                  </a:lnTo>
                  <a:cubicBezTo>
                    <a:pt x="88389" y="122275"/>
                    <a:pt x="90285" y="120500"/>
                    <a:pt x="90646" y="118122"/>
                  </a:cubicBezTo>
                  <a:lnTo>
                    <a:pt x="90646" y="118002"/>
                  </a:lnTo>
                  <a:lnTo>
                    <a:pt x="90646" y="24196"/>
                  </a:lnTo>
                  <a:cubicBezTo>
                    <a:pt x="90646" y="23955"/>
                    <a:pt x="90525" y="23715"/>
                    <a:pt x="90405" y="23564"/>
                  </a:cubicBezTo>
                  <a:lnTo>
                    <a:pt x="67082" y="241"/>
                  </a:lnTo>
                  <a:cubicBezTo>
                    <a:pt x="66961" y="0"/>
                    <a:pt x="66570" y="0"/>
                    <a:pt x="66329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3822575" y="828045"/>
              <a:ext cx="467928" cy="466568"/>
            </a:xfrm>
            <a:custGeom>
              <a:avLst/>
              <a:gdLst/>
              <a:ahLst/>
              <a:cxnLst/>
              <a:rect l="l" t="t" r="r" b="b"/>
              <a:pathLst>
                <a:path w="25462" h="25388" extrusionOk="0">
                  <a:moveTo>
                    <a:pt x="2138" y="3569"/>
                  </a:moveTo>
                  <a:lnTo>
                    <a:pt x="21820" y="23251"/>
                  </a:lnTo>
                  <a:lnTo>
                    <a:pt x="4906" y="23251"/>
                  </a:lnTo>
                  <a:cubicBezTo>
                    <a:pt x="3522" y="23010"/>
                    <a:pt x="2408" y="21867"/>
                    <a:pt x="2138" y="20482"/>
                  </a:cubicBezTo>
                  <a:lnTo>
                    <a:pt x="2138" y="3569"/>
                  </a:lnTo>
                  <a:close/>
                  <a:moveTo>
                    <a:pt x="961" y="1"/>
                  </a:moveTo>
                  <a:cubicBezTo>
                    <a:pt x="849" y="1"/>
                    <a:pt x="738" y="16"/>
                    <a:pt x="633" y="48"/>
                  </a:cubicBezTo>
                  <a:cubicBezTo>
                    <a:pt x="272" y="168"/>
                    <a:pt x="1" y="560"/>
                    <a:pt x="1" y="1041"/>
                  </a:cubicBezTo>
                  <a:lnTo>
                    <a:pt x="1" y="20603"/>
                  </a:lnTo>
                  <a:lnTo>
                    <a:pt x="1" y="20753"/>
                  </a:lnTo>
                  <a:cubicBezTo>
                    <a:pt x="513" y="23131"/>
                    <a:pt x="2258" y="24876"/>
                    <a:pt x="4515" y="25267"/>
                  </a:cubicBezTo>
                  <a:cubicBezTo>
                    <a:pt x="4666" y="25388"/>
                    <a:pt x="4666" y="25388"/>
                    <a:pt x="4786" y="25388"/>
                  </a:cubicBezTo>
                  <a:lnTo>
                    <a:pt x="24348" y="25388"/>
                  </a:lnTo>
                  <a:cubicBezTo>
                    <a:pt x="24709" y="25388"/>
                    <a:pt x="25100" y="25117"/>
                    <a:pt x="25341" y="24756"/>
                  </a:cubicBezTo>
                  <a:cubicBezTo>
                    <a:pt x="25461" y="24244"/>
                    <a:pt x="25341" y="23883"/>
                    <a:pt x="25100" y="23612"/>
                  </a:cubicBezTo>
                  <a:lnTo>
                    <a:pt x="1777" y="289"/>
                  </a:lnTo>
                  <a:cubicBezTo>
                    <a:pt x="1578" y="113"/>
                    <a:pt x="1267" y="1"/>
                    <a:pt x="961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2813228" y="1386023"/>
              <a:ext cx="454090" cy="284135"/>
            </a:xfrm>
            <a:custGeom>
              <a:avLst/>
              <a:gdLst/>
              <a:ahLst/>
              <a:cxnLst/>
              <a:rect l="l" t="t" r="r" b="b"/>
              <a:pathLst>
                <a:path w="24709" h="15461" extrusionOk="0">
                  <a:moveTo>
                    <a:pt x="13292" y="0"/>
                  </a:moveTo>
                  <a:cubicBezTo>
                    <a:pt x="12966" y="0"/>
                    <a:pt x="12638" y="7"/>
                    <a:pt x="12310" y="22"/>
                  </a:cubicBezTo>
                  <a:cubicBezTo>
                    <a:pt x="9421" y="22"/>
                    <a:pt x="6923" y="292"/>
                    <a:pt x="5147" y="1286"/>
                  </a:cubicBezTo>
                  <a:cubicBezTo>
                    <a:pt x="904" y="3783"/>
                    <a:pt x="1" y="15460"/>
                    <a:pt x="1" y="15460"/>
                  </a:cubicBezTo>
                  <a:lnTo>
                    <a:pt x="24709" y="15460"/>
                  </a:lnTo>
                  <a:cubicBezTo>
                    <a:pt x="24709" y="15460"/>
                    <a:pt x="23084" y="3031"/>
                    <a:pt x="19201" y="1045"/>
                  </a:cubicBezTo>
                  <a:cubicBezTo>
                    <a:pt x="17983" y="383"/>
                    <a:pt x="15692" y="0"/>
                    <a:pt x="132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2889568" y="1582754"/>
              <a:ext cx="20473" cy="87403"/>
            </a:xfrm>
            <a:custGeom>
              <a:avLst/>
              <a:gdLst/>
              <a:ahLst/>
              <a:cxnLst/>
              <a:rect l="l" t="t" r="r" b="b"/>
              <a:pathLst>
                <a:path w="1114" h="4756" extrusionOk="0">
                  <a:moveTo>
                    <a:pt x="873" y="0"/>
                  </a:moveTo>
                  <a:cubicBezTo>
                    <a:pt x="752" y="0"/>
                    <a:pt x="512" y="121"/>
                    <a:pt x="512" y="241"/>
                  </a:cubicBezTo>
                  <a:lnTo>
                    <a:pt x="0" y="4514"/>
                  </a:lnTo>
                  <a:cubicBezTo>
                    <a:pt x="0" y="4635"/>
                    <a:pt x="120" y="4755"/>
                    <a:pt x="241" y="4755"/>
                  </a:cubicBezTo>
                  <a:cubicBezTo>
                    <a:pt x="361" y="4755"/>
                    <a:pt x="512" y="4635"/>
                    <a:pt x="512" y="4514"/>
                  </a:cubicBezTo>
                  <a:lnTo>
                    <a:pt x="993" y="361"/>
                  </a:lnTo>
                  <a:cubicBezTo>
                    <a:pt x="1114" y="241"/>
                    <a:pt x="993" y="121"/>
                    <a:pt x="873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170523" y="1584040"/>
              <a:ext cx="21024" cy="86117"/>
            </a:xfrm>
            <a:custGeom>
              <a:avLst/>
              <a:gdLst/>
              <a:ahLst/>
              <a:cxnLst/>
              <a:rect l="l" t="t" r="r" b="b"/>
              <a:pathLst>
                <a:path w="1144" h="4686" extrusionOk="0">
                  <a:moveTo>
                    <a:pt x="452" y="1"/>
                  </a:moveTo>
                  <a:cubicBezTo>
                    <a:pt x="402" y="1"/>
                    <a:pt x="342" y="15"/>
                    <a:pt x="271" y="51"/>
                  </a:cubicBezTo>
                  <a:cubicBezTo>
                    <a:pt x="121" y="51"/>
                    <a:pt x="0" y="171"/>
                    <a:pt x="121" y="291"/>
                  </a:cubicBezTo>
                  <a:lnTo>
                    <a:pt x="632" y="4444"/>
                  </a:lnTo>
                  <a:cubicBezTo>
                    <a:pt x="632" y="4565"/>
                    <a:pt x="753" y="4685"/>
                    <a:pt x="873" y="4685"/>
                  </a:cubicBezTo>
                  <a:cubicBezTo>
                    <a:pt x="1023" y="4685"/>
                    <a:pt x="1144" y="4565"/>
                    <a:pt x="1144" y="4444"/>
                  </a:cubicBezTo>
                  <a:lnTo>
                    <a:pt x="632" y="171"/>
                  </a:lnTo>
                  <a:cubicBezTo>
                    <a:pt x="632" y="86"/>
                    <a:pt x="572" y="1"/>
                    <a:pt x="452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2823335" y="1008549"/>
              <a:ext cx="390889" cy="362110"/>
            </a:xfrm>
            <a:custGeom>
              <a:avLst/>
              <a:gdLst/>
              <a:ahLst/>
              <a:cxnLst/>
              <a:rect l="l" t="t" r="r" b="b"/>
              <a:pathLst>
                <a:path w="21270" h="19704" extrusionOk="0">
                  <a:moveTo>
                    <a:pt x="15863" y="1"/>
                  </a:moveTo>
                  <a:cubicBezTo>
                    <a:pt x="15789" y="1"/>
                    <a:pt x="15716" y="3"/>
                    <a:pt x="15642" y="7"/>
                  </a:cubicBezTo>
                  <a:lnTo>
                    <a:pt x="5350" y="759"/>
                  </a:lnTo>
                  <a:cubicBezTo>
                    <a:pt x="2972" y="880"/>
                    <a:pt x="1227" y="2776"/>
                    <a:pt x="1106" y="5033"/>
                  </a:cubicBezTo>
                  <a:lnTo>
                    <a:pt x="1106" y="5273"/>
                  </a:lnTo>
                  <a:lnTo>
                    <a:pt x="1106" y="5514"/>
                  </a:lnTo>
                  <a:cubicBezTo>
                    <a:pt x="959" y="6990"/>
                    <a:pt x="0" y="19703"/>
                    <a:pt x="11555" y="19703"/>
                  </a:cubicBezTo>
                  <a:cubicBezTo>
                    <a:pt x="11779" y="19703"/>
                    <a:pt x="12008" y="19699"/>
                    <a:pt x="12241" y="19689"/>
                  </a:cubicBezTo>
                  <a:cubicBezTo>
                    <a:pt x="21270" y="19207"/>
                    <a:pt x="21149" y="9667"/>
                    <a:pt x="20397" y="3889"/>
                  </a:cubicBezTo>
                  <a:cubicBezTo>
                    <a:pt x="20048" y="1706"/>
                    <a:pt x="18037" y="1"/>
                    <a:pt x="15863" y="1"/>
                  </a:cubicBezTo>
                  <a:close/>
                </a:path>
              </a:pathLst>
            </a:custGeom>
            <a:solidFill>
              <a:srgbClr val="F1D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3182138" y="1168727"/>
              <a:ext cx="87403" cy="72793"/>
            </a:xfrm>
            <a:custGeom>
              <a:avLst/>
              <a:gdLst/>
              <a:ahLst/>
              <a:cxnLst/>
              <a:rect l="l" t="t" r="r" b="b"/>
              <a:pathLst>
                <a:path w="4756" h="3961" extrusionOk="0">
                  <a:moveTo>
                    <a:pt x="2731" y="0"/>
                  </a:moveTo>
                  <a:cubicBezTo>
                    <a:pt x="1998" y="0"/>
                    <a:pt x="1191" y="184"/>
                    <a:pt x="632" y="319"/>
                  </a:cubicBezTo>
                  <a:lnTo>
                    <a:pt x="0" y="3961"/>
                  </a:lnTo>
                  <a:cubicBezTo>
                    <a:pt x="632" y="3840"/>
                    <a:pt x="2648" y="3720"/>
                    <a:pt x="3882" y="2817"/>
                  </a:cubicBezTo>
                  <a:cubicBezTo>
                    <a:pt x="4514" y="2215"/>
                    <a:pt x="4755" y="1192"/>
                    <a:pt x="4153" y="440"/>
                  </a:cubicBezTo>
                  <a:cubicBezTo>
                    <a:pt x="3824" y="111"/>
                    <a:pt x="3300" y="0"/>
                    <a:pt x="2731" y="0"/>
                  </a:cubicBezTo>
                  <a:close/>
                </a:path>
              </a:pathLst>
            </a:custGeom>
            <a:solidFill>
              <a:srgbClr val="F1D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2781159" y="1181279"/>
              <a:ext cx="90160" cy="69651"/>
            </a:xfrm>
            <a:custGeom>
              <a:avLst/>
              <a:gdLst/>
              <a:ahLst/>
              <a:cxnLst/>
              <a:rect l="l" t="t" r="r" b="b"/>
              <a:pathLst>
                <a:path w="4906" h="3790" extrusionOk="0">
                  <a:moveTo>
                    <a:pt x="2273" y="0"/>
                  </a:moveTo>
                  <a:cubicBezTo>
                    <a:pt x="1580" y="0"/>
                    <a:pt x="908" y="113"/>
                    <a:pt x="512" y="509"/>
                  </a:cubicBezTo>
                  <a:cubicBezTo>
                    <a:pt x="0" y="1261"/>
                    <a:pt x="121" y="2405"/>
                    <a:pt x="994" y="2886"/>
                  </a:cubicBezTo>
                  <a:cubicBezTo>
                    <a:pt x="2258" y="3789"/>
                    <a:pt x="4274" y="3789"/>
                    <a:pt x="4906" y="3789"/>
                  </a:cubicBezTo>
                  <a:lnTo>
                    <a:pt x="4003" y="148"/>
                  </a:lnTo>
                  <a:cubicBezTo>
                    <a:pt x="3533" y="91"/>
                    <a:pt x="2895" y="0"/>
                    <a:pt x="2273" y="0"/>
                  </a:cubicBezTo>
                  <a:close/>
                </a:path>
              </a:pathLst>
            </a:custGeom>
            <a:solidFill>
              <a:srgbClr val="F1D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2984139" y="1340502"/>
              <a:ext cx="112838" cy="73584"/>
            </a:xfrm>
            <a:custGeom>
              <a:avLst/>
              <a:gdLst/>
              <a:ahLst/>
              <a:cxnLst/>
              <a:rect l="l" t="t" r="r" b="b"/>
              <a:pathLst>
                <a:path w="6140" h="4004" extrusionOk="0">
                  <a:moveTo>
                    <a:pt x="5899" y="1"/>
                  </a:moveTo>
                  <a:lnTo>
                    <a:pt x="0" y="392"/>
                  </a:lnTo>
                  <a:lnTo>
                    <a:pt x="0" y="3763"/>
                  </a:lnTo>
                  <a:lnTo>
                    <a:pt x="3491" y="4003"/>
                  </a:lnTo>
                  <a:lnTo>
                    <a:pt x="6140" y="3522"/>
                  </a:lnTo>
                  <a:lnTo>
                    <a:pt x="5899" y="1"/>
                  </a:lnTo>
                  <a:close/>
                </a:path>
              </a:pathLst>
            </a:custGeom>
            <a:solidFill>
              <a:srgbClr val="F1D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2778825" y="964810"/>
              <a:ext cx="470243" cy="241866"/>
            </a:xfrm>
            <a:custGeom>
              <a:avLst/>
              <a:gdLst/>
              <a:ahLst/>
              <a:cxnLst/>
              <a:rect l="l" t="t" r="r" b="b"/>
              <a:pathLst>
                <a:path w="25588" h="13161" extrusionOk="0">
                  <a:moveTo>
                    <a:pt x="13259" y="0"/>
                  </a:moveTo>
                  <a:cubicBezTo>
                    <a:pt x="1" y="0"/>
                    <a:pt x="3528" y="11806"/>
                    <a:pt x="3528" y="11806"/>
                  </a:cubicBezTo>
                  <a:lnTo>
                    <a:pt x="5033" y="13161"/>
                  </a:lnTo>
                  <a:cubicBezTo>
                    <a:pt x="5033" y="13161"/>
                    <a:pt x="4882" y="6389"/>
                    <a:pt x="6778" y="4403"/>
                  </a:cubicBezTo>
                  <a:lnTo>
                    <a:pt x="15807" y="7413"/>
                  </a:lnTo>
                  <a:lnTo>
                    <a:pt x="14663" y="5637"/>
                  </a:lnTo>
                  <a:lnTo>
                    <a:pt x="14663" y="5637"/>
                  </a:lnTo>
                  <a:cubicBezTo>
                    <a:pt x="14663" y="5637"/>
                    <a:pt x="15566" y="5908"/>
                    <a:pt x="15927" y="6028"/>
                  </a:cubicBezTo>
                  <a:cubicBezTo>
                    <a:pt x="16318" y="6028"/>
                    <a:pt x="16680" y="6149"/>
                    <a:pt x="17191" y="6269"/>
                  </a:cubicBezTo>
                  <a:cubicBezTo>
                    <a:pt x="18696" y="6540"/>
                    <a:pt x="20201" y="6781"/>
                    <a:pt x="21435" y="7021"/>
                  </a:cubicBezTo>
                  <a:lnTo>
                    <a:pt x="21826" y="12288"/>
                  </a:lnTo>
                  <a:lnTo>
                    <a:pt x="23210" y="11174"/>
                  </a:lnTo>
                  <a:cubicBezTo>
                    <a:pt x="23210" y="11174"/>
                    <a:pt x="25588" y="250"/>
                    <a:pt x="13911" y="9"/>
                  </a:cubicBezTo>
                  <a:cubicBezTo>
                    <a:pt x="13689" y="3"/>
                    <a:pt x="13472" y="0"/>
                    <a:pt x="13259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2974729" y="1401846"/>
              <a:ext cx="131656" cy="17220"/>
            </a:xfrm>
            <a:custGeom>
              <a:avLst/>
              <a:gdLst/>
              <a:ahLst/>
              <a:cxnLst/>
              <a:rect l="l" t="t" r="r" b="b"/>
              <a:pathLst>
                <a:path w="7164" h="937" extrusionOk="0">
                  <a:moveTo>
                    <a:pt x="241" y="0"/>
                  </a:moveTo>
                  <a:cubicBezTo>
                    <a:pt x="119" y="0"/>
                    <a:pt x="1" y="99"/>
                    <a:pt x="1" y="184"/>
                  </a:cubicBezTo>
                  <a:cubicBezTo>
                    <a:pt x="1" y="304"/>
                    <a:pt x="1" y="425"/>
                    <a:pt x="121" y="425"/>
                  </a:cubicBezTo>
                  <a:cubicBezTo>
                    <a:pt x="121" y="545"/>
                    <a:pt x="1144" y="936"/>
                    <a:pt x="3642" y="936"/>
                  </a:cubicBezTo>
                  <a:cubicBezTo>
                    <a:pt x="5026" y="936"/>
                    <a:pt x="5658" y="816"/>
                    <a:pt x="6892" y="545"/>
                  </a:cubicBezTo>
                  <a:cubicBezTo>
                    <a:pt x="7013" y="545"/>
                    <a:pt x="7163" y="425"/>
                    <a:pt x="7163" y="304"/>
                  </a:cubicBezTo>
                  <a:cubicBezTo>
                    <a:pt x="7013" y="184"/>
                    <a:pt x="6892" y="63"/>
                    <a:pt x="6772" y="63"/>
                  </a:cubicBezTo>
                  <a:cubicBezTo>
                    <a:pt x="5508" y="304"/>
                    <a:pt x="5026" y="425"/>
                    <a:pt x="3642" y="425"/>
                  </a:cubicBezTo>
                  <a:cubicBezTo>
                    <a:pt x="1265" y="425"/>
                    <a:pt x="392" y="63"/>
                    <a:pt x="392" y="63"/>
                  </a:cubicBezTo>
                  <a:cubicBezTo>
                    <a:pt x="347" y="18"/>
                    <a:pt x="294" y="0"/>
                    <a:pt x="241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3424372" y="1047932"/>
              <a:ext cx="34311" cy="1762641"/>
            </a:xfrm>
            <a:custGeom>
              <a:avLst/>
              <a:gdLst/>
              <a:ahLst/>
              <a:cxnLst/>
              <a:rect l="l" t="t" r="r" b="b"/>
              <a:pathLst>
                <a:path w="1867" h="95913" extrusionOk="0">
                  <a:moveTo>
                    <a:pt x="994" y="1"/>
                  </a:moveTo>
                  <a:cubicBezTo>
                    <a:pt x="482" y="1"/>
                    <a:pt x="1" y="362"/>
                    <a:pt x="1" y="873"/>
                  </a:cubicBezTo>
                  <a:lnTo>
                    <a:pt x="1" y="95040"/>
                  </a:lnTo>
                  <a:cubicBezTo>
                    <a:pt x="1" y="95551"/>
                    <a:pt x="482" y="95913"/>
                    <a:pt x="994" y="95913"/>
                  </a:cubicBezTo>
                  <a:cubicBezTo>
                    <a:pt x="1505" y="95913"/>
                    <a:pt x="1867" y="95551"/>
                    <a:pt x="1867" y="95040"/>
                  </a:cubicBezTo>
                  <a:lnTo>
                    <a:pt x="1867" y="873"/>
                  </a:lnTo>
                  <a:cubicBezTo>
                    <a:pt x="1867" y="362"/>
                    <a:pt x="1505" y="1"/>
                    <a:pt x="994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2829823" y="1831622"/>
              <a:ext cx="486177" cy="32105"/>
            </a:xfrm>
            <a:custGeom>
              <a:avLst/>
              <a:gdLst/>
              <a:ahLst/>
              <a:cxnLst/>
              <a:rect l="l" t="t" r="r" b="b"/>
              <a:pathLst>
                <a:path w="26455" h="1747" extrusionOk="0">
                  <a:moveTo>
                    <a:pt x="874" y="1"/>
                  </a:moveTo>
                  <a:cubicBezTo>
                    <a:pt x="362" y="1"/>
                    <a:pt x="1" y="362"/>
                    <a:pt x="1" y="874"/>
                  </a:cubicBezTo>
                  <a:cubicBezTo>
                    <a:pt x="1" y="1355"/>
                    <a:pt x="362" y="1746"/>
                    <a:pt x="874" y="1746"/>
                  </a:cubicBezTo>
                  <a:lnTo>
                    <a:pt x="25581" y="1746"/>
                  </a:lnTo>
                  <a:cubicBezTo>
                    <a:pt x="26063" y="1746"/>
                    <a:pt x="26454" y="1355"/>
                    <a:pt x="26454" y="874"/>
                  </a:cubicBezTo>
                  <a:cubicBezTo>
                    <a:pt x="26454" y="362"/>
                    <a:pt x="26063" y="1"/>
                    <a:pt x="25581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2829823" y="1932845"/>
              <a:ext cx="271583" cy="34311"/>
            </a:xfrm>
            <a:custGeom>
              <a:avLst/>
              <a:gdLst/>
              <a:ahLst/>
              <a:cxnLst/>
              <a:rect l="l" t="t" r="r" b="b"/>
              <a:pathLst>
                <a:path w="14778" h="1867" extrusionOk="0">
                  <a:moveTo>
                    <a:pt x="874" y="0"/>
                  </a:moveTo>
                  <a:cubicBezTo>
                    <a:pt x="362" y="0"/>
                    <a:pt x="1" y="361"/>
                    <a:pt x="1" y="873"/>
                  </a:cubicBezTo>
                  <a:cubicBezTo>
                    <a:pt x="1" y="1385"/>
                    <a:pt x="362" y="1866"/>
                    <a:pt x="874" y="1866"/>
                  </a:cubicBezTo>
                  <a:lnTo>
                    <a:pt x="13905" y="1866"/>
                  </a:lnTo>
                  <a:cubicBezTo>
                    <a:pt x="14416" y="1866"/>
                    <a:pt x="14777" y="1385"/>
                    <a:pt x="14777" y="873"/>
                  </a:cubicBezTo>
                  <a:cubicBezTo>
                    <a:pt x="14777" y="361"/>
                    <a:pt x="14416" y="0"/>
                    <a:pt x="13905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2836457" y="2100981"/>
              <a:ext cx="463499" cy="92365"/>
            </a:xfrm>
            <a:custGeom>
              <a:avLst/>
              <a:gdLst/>
              <a:ahLst/>
              <a:cxnLst/>
              <a:rect l="l" t="t" r="r" b="b"/>
              <a:pathLst>
                <a:path w="25221" h="5026" extrusionOk="0">
                  <a:moveTo>
                    <a:pt x="874" y="0"/>
                  </a:moveTo>
                  <a:cubicBezTo>
                    <a:pt x="392" y="0"/>
                    <a:pt x="1" y="391"/>
                    <a:pt x="1" y="752"/>
                  </a:cubicBezTo>
                  <a:lnTo>
                    <a:pt x="1" y="4273"/>
                  </a:lnTo>
                  <a:cubicBezTo>
                    <a:pt x="1" y="4635"/>
                    <a:pt x="392" y="5026"/>
                    <a:pt x="874" y="5026"/>
                  </a:cubicBezTo>
                  <a:lnTo>
                    <a:pt x="24317" y="5026"/>
                  </a:lnTo>
                  <a:cubicBezTo>
                    <a:pt x="24829" y="5026"/>
                    <a:pt x="25220" y="4635"/>
                    <a:pt x="25220" y="4273"/>
                  </a:cubicBezTo>
                  <a:lnTo>
                    <a:pt x="25220" y="752"/>
                  </a:lnTo>
                  <a:cubicBezTo>
                    <a:pt x="25220" y="391"/>
                    <a:pt x="24829" y="0"/>
                    <a:pt x="24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2836457" y="2285142"/>
              <a:ext cx="463499" cy="90178"/>
            </a:xfrm>
            <a:custGeom>
              <a:avLst/>
              <a:gdLst/>
              <a:ahLst/>
              <a:cxnLst/>
              <a:rect l="l" t="t" r="r" b="b"/>
              <a:pathLst>
                <a:path w="25221" h="4907" extrusionOk="0">
                  <a:moveTo>
                    <a:pt x="874" y="1"/>
                  </a:moveTo>
                  <a:cubicBezTo>
                    <a:pt x="392" y="1"/>
                    <a:pt x="1" y="392"/>
                    <a:pt x="1" y="753"/>
                  </a:cubicBezTo>
                  <a:lnTo>
                    <a:pt x="1" y="4154"/>
                  </a:lnTo>
                  <a:cubicBezTo>
                    <a:pt x="1" y="4665"/>
                    <a:pt x="392" y="4906"/>
                    <a:pt x="874" y="4906"/>
                  </a:cubicBezTo>
                  <a:lnTo>
                    <a:pt x="24317" y="4906"/>
                  </a:lnTo>
                  <a:cubicBezTo>
                    <a:pt x="24829" y="4906"/>
                    <a:pt x="25220" y="4665"/>
                    <a:pt x="25220" y="4154"/>
                  </a:cubicBezTo>
                  <a:lnTo>
                    <a:pt x="25220" y="753"/>
                  </a:lnTo>
                  <a:cubicBezTo>
                    <a:pt x="25220" y="392"/>
                    <a:pt x="24829" y="1"/>
                    <a:pt x="243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2836457" y="2469872"/>
              <a:ext cx="463499" cy="89609"/>
            </a:xfrm>
            <a:custGeom>
              <a:avLst/>
              <a:gdLst/>
              <a:ahLst/>
              <a:cxnLst/>
              <a:rect l="l" t="t" r="r" b="b"/>
              <a:pathLst>
                <a:path w="25221" h="4876" extrusionOk="0">
                  <a:moveTo>
                    <a:pt x="874" y="0"/>
                  </a:moveTo>
                  <a:cubicBezTo>
                    <a:pt x="392" y="0"/>
                    <a:pt x="1" y="241"/>
                    <a:pt x="1" y="753"/>
                  </a:cubicBezTo>
                  <a:lnTo>
                    <a:pt x="1" y="4123"/>
                  </a:lnTo>
                  <a:cubicBezTo>
                    <a:pt x="1" y="4514"/>
                    <a:pt x="392" y="4876"/>
                    <a:pt x="874" y="4876"/>
                  </a:cubicBezTo>
                  <a:lnTo>
                    <a:pt x="24317" y="4876"/>
                  </a:lnTo>
                  <a:cubicBezTo>
                    <a:pt x="24829" y="4876"/>
                    <a:pt x="25220" y="4514"/>
                    <a:pt x="25220" y="4123"/>
                  </a:cubicBezTo>
                  <a:lnTo>
                    <a:pt x="25220" y="753"/>
                  </a:lnTo>
                  <a:cubicBezTo>
                    <a:pt x="25220" y="241"/>
                    <a:pt x="24829" y="0"/>
                    <a:pt x="24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3573707" y="1469365"/>
              <a:ext cx="483953" cy="32657"/>
            </a:xfrm>
            <a:custGeom>
              <a:avLst/>
              <a:gdLst/>
              <a:ahLst/>
              <a:cxnLst/>
              <a:rect l="l" t="t" r="r" b="b"/>
              <a:pathLst>
                <a:path w="26334" h="1777" extrusionOk="0">
                  <a:moveTo>
                    <a:pt x="903" y="1"/>
                  </a:moveTo>
                  <a:cubicBezTo>
                    <a:pt x="391" y="1"/>
                    <a:pt x="0" y="392"/>
                    <a:pt x="0" y="904"/>
                  </a:cubicBezTo>
                  <a:cubicBezTo>
                    <a:pt x="0" y="1385"/>
                    <a:pt x="391" y="1776"/>
                    <a:pt x="903" y="1776"/>
                  </a:cubicBezTo>
                  <a:lnTo>
                    <a:pt x="25460" y="1776"/>
                  </a:lnTo>
                  <a:cubicBezTo>
                    <a:pt x="25972" y="1776"/>
                    <a:pt x="26333" y="1385"/>
                    <a:pt x="26333" y="904"/>
                  </a:cubicBezTo>
                  <a:cubicBezTo>
                    <a:pt x="26333" y="392"/>
                    <a:pt x="25972" y="1"/>
                    <a:pt x="25460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3573707" y="1582754"/>
              <a:ext cx="483953" cy="32087"/>
            </a:xfrm>
            <a:custGeom>
              <a:avLst/>
              <a:gdLst/>
              <a:ahLst/>
              <a:cxnLst/>
              <a:rect l="l" t="t" r="r" b="b"/>
              <a:pathLst>
                <a:path w="26334" h="1746" extrusionOk="0">
                  <a:moveTo>
                    <a:pt x="903" y="0"/>
                  </a:moveTo>
                  <a:cubicBezTo>
                    <a:pt x="391" y="0"/>
                    <a:pt x="0" y="361"/>
                    <a:pt x="0" y="873"/>
                  </a:cubicBezTo>
                  <a:cubicBezTo>
                    <a:pt x="0" y="1354"/>
                    <a:pt x="391" y="1746"/>
                    <a:pt x="903" y="1746"/>
                  </a:cubicBezTo>
                  <a:lnTo>
                    <a:pt x="25460" y="1746"/>
                  </a:lnTo>
                  <a:cubicBezTo>
                    <a:pt x="25972" y="1746"/>
                    <a:pt x="26333" y="1354"/>
                    <a:pt x="26333" y="873"/>
                  </a:cubicBezTo>
                  <a:cubicBezTo>
                    <a:pt x="26333" y="361"/>
                    <a:pt x="25972" y="0"/>
                    <a:pt x="25460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3573707" y="1695573"/>
              <a:ext cx="483953" cy="32105"/>
            </a:xfrm>
            <a:custGeom>
              <a:avLst/>
              <a:gdLst/>
              <a:ahLst/>
              <a:cxnLst/>
              <a:rect l="l" t="t" r="r" b="b"/>
              <a:pathLst>
                <a:path w="26334" h="1747" extrusionOk="0">
                  <a:moveTo>
                    <a:pt x="903" y="1"/>
                  </a:moveTo>
                  <a:cubicBezTo>
                    <a:pt x="391" y="1"/>
                    <a:pt x="0" y="362"/>
                    <a:pt x="0" y="873"/>
                  </a:cubicBezTo>
                  <a:cubicBezTo>
                    <a:pt x="0" y="1385"/>
                    <a:pt x="391" y="1746"/>
                    <a:pt x="903" y="1746"/>
                  </a:cubicBezTo>
                  <a:lnTo>
                    <a:pt x="25460" y="1746"/>
                  </a:lnTo>
                  <a:cubicBezTo>
                    <a:pt x="25972" y="1746"/>
                    <a:pt x="26333" y="1385"/>
                    <a:pt x="26333" y="873"/>
                  </a:cubicBezTo>
                  <a:cubicBezTo>
                    <a:pt x="26333" y="362"/>
                    <a:pt x="25972" y="1"/>
                    <a:pt x="25460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3573707" y="1905187"/>
              <a:ext cx="483953" cy="32087"/>
            </a:xfrm>
            <a:custGeom>
              <a:avLst/>
              <a:gdLst/>
              <a:ahLst/>
              <a:cxnLst/>
              <a:rect l="l" t="t" r="r" b="b"/>
              <a:pathLst>
                <a:path w="26334" h="1746" extrusionOk="0">
                  <a:moveTo>
                    <a:pt x="903" y="0"/>
                  </a:moveTo>
                  <a:cubicBezTo>
                    <a:pt x="391" y="0"/>
                    <a:pt x="0" y="362"/>
                    <a:pt x="0" y="873"/>
                  </a:cubicBezTo>
                  <a:cubicBezTo>
                    <a:pt x="0" y="1385"/>
                    <a:pt x="391" y="1746"/>
                    <a:pt x="903" y="1746"/>
                  </a:cubicBezTo>
                  <a:lnTo>
                    <a:pt x="25460" y="1746"/>
                  </a:lnTo>
                  <a:cubicBezTo>
                    <a:pt x="25972" y="1746"/>
                    <a:pt x="26333" y="1385"/>
                    <a:pt x="26333" y="873"/>
                  </a:cubicBezTo>
                  <a:cubicBezTo>
                    <a:pt x="26333" y="362"/>
                    <a:pt x="25972" y="0"/>
                    <a:pt x="25460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3573707" y="2018006"/>
              <a:ext cx="483953" cy="32105"/>
            </a:xfrm>
            <a:custGeom>
              <a:avLst/>
              <a:gdLst/>
              <a:ahLst/>
              <a:cxnLst/>
              <a:rect l="l" t="t" r="r" b="b"/>
              <a:pathLst>
                <a:path w="26334" h="1747" extrusionOk="0">
                  <a:moveTo>
                    <a:pt x="903" y="1"/>
                  </a:moveTo>
                  <a:cubicBezTo>
                    <a:pt x="391" y="1"/>
                    <a:pt x="0" y="392"/>
                    <a:pt x="0" y="874"/>
                  </a:cubicBezTo>
                  <a:cubicBezTo>
                    <a:pt x="0" y="1385"/>
                    <a:pt x="391" y="1746"/>
                    <a:pt x="903" y="1746"/>
                  </a:cubicBezTo>
                  <a:lnTo>
                    <a:pt x="25460" y="1746"/>
                  </a:lnTo>
                  <a:cubicBezTo>
                    <a:pt x="25972" y="1746"/>
                    <a:pt x="26333" y="1385"/>
                    <a:pt x="26333" y="874"/>
                  </a:cubicBezTo>
                  <a:cubicBezTo>
                    <a:pt x="26333" y="392"/>
                    <a:pt x="25972" y="1"/>
                    <a:pt x="25460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3573707" y="2130844"/>
              <a:ext cx="483953" cy="32638"/>
            </a:xfrm>
            <a:custGeom>
              <a:avLst/>
              <a:gdLst/>
              <a:ahLst/>
              <a:cxnLst/>
              <a:rect l="l" t="t" r="r" b="b"/>
              <a:pathLst>
                <a:path w="26334" h="1776" extrusionOk="0">
                  <a:moveTo>
                    <a:pt x="903" y="0"/>
                  </a:moveTo>
                  <a:cubicBezTo>
                    <a:pt x="391" y="0"/>
                    <a:pt x="0" y="391"/>
                    <a:pt x="0" y="873"/>
                  </a:cubicBezTo>
                  <a:cubicBezTo>
                    <a:pt x="0" y="1384"/>
                    <a:pt x="391" y="1776"/>
                    <a:pt x="903" y="1776"/>
                  </a:cubicBezTo>
                  <a:lnTo>
                    <a:pt x="25460" y="1776"/>
                  </a:lnTo>
                  <a:cubicBezTo>
                    <a:pt x="25972" y="1776"/>
                    <a:pt x="26333" y="1384"/>
                    <a:pt x="26333" y="873"/>
                  </a:cubicBezTo>
                  <a:cubicBezTo>
                    <a:pt x="26333" y="391"/>
                    <a:pt x="25972" y="0"/>
                    <a:pt x="25460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3573707" y="2393551"/>
              <a:ext cx="483953" cy="32638"/>
            </a:xfrm>
            <a:custGeom>
              <a:avLst/>
              <a:gdLst/>
              <a:ahLst/>
              <a:cxnLst/>
              <a:rect l="l" t="t" r="r" b="b"/>
              <a:pathLst>
                <a:path w="26334" h="1776" extrusionOk="0">
                  <a:moveTo>
                    <a:pt x="903" y="0"/>
                  </a:moveTo>
                  <a:cubicBezTo>
                    <a:pt x="391" y="0"/>
                    <a:pt x="0" y="391"/>
                    <a:pt x="0" y="873"/>
                  </a:cubicBezTo>
                  <a:cubicBezTo>
                    <a:pt x="0" y="1385"/>
                    <a:pt x="391" y="1776"/>
                    <a:pt x="903" y="1776"/>
                  </a:cubicBezTo>
                  <a:lnTo>
                    <a:pt x="25460" y="1776"/>
                  </a:lnTo>
                  <a:cubicBezTo>
                    <a:pt x="25972" y="1776"/>
                    <a:pt x="26333" y="1385"/>
                    <a:pt x="26333" y="873"/>
                  </a:cubicBezTo>
                  <a:cubicBezTo>
                    <a:pt x="26333" y="391"/>
                    <a:pt x="25972" y="0"/>
                    <a:pt x="25460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3573707" y="2506370"/>
              <a:ext cx="483953" cy="32657"/>
            </a:xfrm>
            <a:custGeom>
              <a:avLst/>
              <a:gdLst/>
              <a:ahLst/>
              <a:cxnLst/>
              <a:rect l="l" t="t" r="r" b="b"/>
              <a:pathLst>
                <a:path w="26334" h="1777" extrusionOk="0">
                  <a:moveTo>
                    <a:pt x="903" y="0"/>
                  </a:moveTo>
                  <a:cubicBezTo>
                    <a:pt x="391" y="0"/>
                    <a:pt x="0" y="392"/>
                    <a:pt x="0" y="903"/>
                  </a:cubicBezTo>
                  <a:cubicBezTo>
                    <a:pt x="0" y="1385"/>
                    <a:pt x="391" y="1776"/>
                    <a:pt x="903" y="1776"/>
                  </a:cubicBezTo>
                  <a:lnTo>
                    <a:pt x="25460" y="1776"/>
                  </a:lnTo>
                  <a:cubicBezTo>
                    <a:pt x="25972" y="1776"/>
                    <a:pt x="26333" y="1385"/>
                    <a:pt x="26333" y="903"/>
                  </a:cubicBezTo>
                  <a:cubicBezTo>
                    <a:pt x="26333" y="392"/>
                    <a:pt x="25972" y="0"/>
                    <a:pt x="25460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3573707" y="2619741"/>
              <a:ext cx="301979" cy="32105"/>
            </a:xfrm>
            <a:custGeom>
              <a:avLst/>
              <a:gdLst/>
              <a:ahLst/>
              <a:cxnLst/>
              <a:rect l="l" t="t" r="r" b="b"/>
              <a:pathLst>
                <a:path w="16432" h="1747" extrusionOk="0">
                  <a:moveTo>
                    <a:pt x="903" y="1"/>
                  </a:moveTo>
                  <a:cubicBezTo>
                    <a:pt x="391" y="1"/>
                    <a:pt x="0" y="362"/>
                    <a:pt x="0" y="874"/>
                  </a:cubicBezTo>
                  <a:cubicBezTo>
                    <a:pt x="0" y="1355"/>
                    <a:pt x="391" y="1746"/>
                    <a:pt x="903" y="1746"/>
                  </a:cubicBezTo>
                  <a:lnTo>
                    <a:pt x="15439" y="1746"/>
                  </a:lnTo>
                  <a:cubicBezTo>
                    <a:pt x="15950" y="1746"/>
                    <a:pt x="16432" y="1355"/>
                    <a:pt x="16432" y="874"/>
                  </a:cubicBezTo>
                  <a:cubicBezTo>
                    <a:pt x="16432" y="362"/>
                    <a:pt x="15950" y="1"/>
                    <a:pt x="1543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-371317" y="847176"/>
              <a:ext cx="1629349" cy="2217264"/>
            </a:xfrm>
            <a:custGeom>
              <a:avLst/>
              <a:gdLst/>
              <a:ahLst/>
              <a:cxnLst/>
              <a:rect l="l" t="t" r="r" b="b"/>
              <a:pathLst>
                <a:path w="88660" h="120651" extrusionOk="0">
                  <a:moveTo>
                    <a:pt x="3762" y="0"/>
                  </a:moveTo>
                  <a:cubicBezTo>
                    <a:pt x="1896" y="271"/>
                    <a:pt x="391" y="1776"/>
                    <a:pt x="0" y="3642"/>
                  </a:cubicBezTo>
                  <a:lnTo>
                    <a:pt x="0" y="117009"/>
                  </a:lnTo>
                  <a:cubicBezTo>
                    <a:pt x="391" y="118875"/>
                    <a:pt x="1896" y="120379"/>
                    <a:pt x="3762" y="120650"/>
                  </a:cubicBezTo>
                  <a:lnTo>
                    <a:pt x="85018" y="120650"/>
                  </a:lnTo>
                  <a:cubicBezTo>
                    <a:pt x="86914" y="120379"/>
                    <a:pt x="88268" y="118875"/>
                    <a:pt x="88659" y="117009"/>
                  </a:cubicBezTo>
                  <a:lnTo>
                    <a:pt x="88659" y="23203"/>
                  </a:lnTo>
                  <a:lnTo>
                    <a:pt x="653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829377" y="847176"/>
              <a:ext cx="428655" cy="426432"/>
            </a:xfrm>
            <a:custGeom>
              <a:avLst/>
              <a:gdLst/>
              <a:ahLst/>
              <a:cxnLst/>
              <a:rect l="l" t="t" r="r" b="b"/>
              <a:pathLst>
                <a:path w="23325" h="23204" extrusionOk="0">
                  <a:moveTo>
                    <a:pt x="1" y="0"/>
                  </a:moveTo>
                  <a:lnTo>
                    <a:pt x="1" y="19562"/>
                  </a:lnTo>
                  <a:cubicBezTo>
                    <a:pt x="362" y="21458"/>
                    <a:pt x="1867" y="22962"/>
                    <a:pt x="3763" y="23203"/>
                  </a:cubicBezTo>
                  <a:lnTo>
                    <a:pt x="23324" y="232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-389566" y="828927"/>
              <a:ext cx="1665847" cy="2255967"/>
            </a:xfrm>
            <a:custGeom>
              <a:avLst/>
              <a:gdLst/>
              <a:ahLst/>
              <a:cxnLst/>
              <a:rect l="l" t="t" r="r" b="b"/>
              <a:pathLst>
                <a:path w="90646" h="122757" extrusionOk="0">
                  <a:moveTo>
                    <a:pt x="65938" y="2016"/>
                  </a:moveTo>
                  <a:lnTo>
                    <a:pt x="88659" y="24708"/>
                  </a:lnTo>
                  <a:lnTo>
                    <a:pt x="88659" y="117881"/>
                  </a:lnTo>
                  <a:cubicBezTo>
                    <a:pt x="88388" y="119266"/>
                    <a:pt x="87275" y="120379"/>
                    <a:pt x="85891" y="120620"/>
                  </a:cubicBezTo>
                  <a:lnTo>
                    <a:pt x="4755" y="120620"/>
                  </a:lnTo>
                  <a:cubicBezTo>
                    <a:pt x="3371" y="120379"/>
                    <a:pt x="2377" y="119266"/>
                    <a:pt x="1986" y="117881"/>
                  </a:cubicBezTo>
                  <a:lnTo>
                    <a:pt x="1986" y="4755"/>
                  </a:lnTo>
                  <a:cubicBezTo>
                    <a:pt x="2377" y="3401"/>
                    <a:pt x="3371" y="2257"/>
                    <a:pt x="4755" y="2016"/>
                  </a:cubicBezTo>
                  <a:close/>
                  <a:moveTo>
                    <a:pt x="4514" y="0"/>
                  </a:moveTo>
                  <a:cubicBezTo>
                    <a:pt x="2257" y="391"/>
                    <a:pt x="361" y="2137"/>
                    <a:pt x="0" y="4514"/>
                  </a:cubicBezTo>
                  <a:lnTo>
                    <a:pt x="0" y="4635"/>
                  </a:lnTo>
                  <a:lnTo>
                    <a:pt x="0" y="118002"/>
                  </a:lnTo>
                  <a:lnTo>
                    <a:pt x="0" y="118122"/>
                  </a:lnTo>
                  <a:cubicBezTo>
                    <a:pt x="361" y="120500"/>
                    <a:pt x="2257" y="122275"/>
                    <a:pt x="4514" y="122757"/>
                  </a:cubicBezTo>
                  <a:lnTo>
                    <a:pt x="86131" y="122757"/>
                  </a:lnTo>
                  <a:cubicBezTo>
                    <a:pt x="88388" y="122275"/>
                    <a:pt x="90284" y="120500"/>
                    <a:pt x="90646" y="118122"/>
                  </a:cubicBezTo>
                  <a:lnTo>
                    <a:pt x="90646" y="118002"/>
                  </a:lnTo>
                  <a:lnTo>
                    <a:pt x="90646" y="24196"/>
                  </a:lnTo>
                  <a:cubicBezTo>
                    <a:pt x="90646" y="23955"/>
                    <a:pt x="90525" y="23715"/>
                    <a:pt x="90405" y="23564"/>
                  </a:cubicBezTo>
                  <a:lnTo>
                    <a:pt x="67081" y="241"/>
                  </a:lnTo>
                  <a:cubicBezTo>
                    <a:pt x="66961" y="0"/>
                    <a:pt x="66690" y="0"/>
                    <a:pt x="66329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811128" y="828045"/>
              <a:ext cx="467358" cy="466568"/>
            </a:xfrm>
            <a:custGeom>
              <a:avLst/>
              <a:gdLst/>
              <a:ahLst/>
              <a:cxnLst/>
              <a:rect l="l" t="t" r="r" b="b"/>
              <a:pathLst>
                <a:path w="25431" h="25388" extrusionOk="0">
                  <a:moveTo>
                    <a:pt x="2107" y="3569"/>
                  </a:moveTo>
                  <a:lnTo>
                    <a:pt x="21820" y="23251"/>
                  </a:lnTo>
                  <a:lnTo>
                    <a:pt x="4876" y="23251"/>
                  </a:lnTo>
                  <a:cubicBezTo>
                    <a:pt x="3492" y="23010"/>
                    <a:pt x="2378" y="21867"/>
                    <a:pt x="2107" y="20482"/>
                  </a:cubicBezTo>
                  <a:lnTo>
                    <a:pt x="2107" y="3569"/>
                  </a:lnTo>
                  <a:close/>
                  <a:moveTo>
                    <a:pt x="936" y="1"/>
                  </a:moveTo>
                  <a:cubicBezTo>
                    <a:pt x="821" y="1"/>
                    <a:pt x="708" y="16"/>
                    <a:pt x="603" y="48"/>
                  </a:cubicBezTo>
                  <a:cubicBezTo>
                    <a:pt x="242" y="168"/>
                    <a:pt x="1" y="560"/>
                    <a:pt x="1" y="1041"/>
                  </a:cubicBezTo>
                  <a:lnTo>
                    <a:pt x="1" y="20603"/>
                  </a:lnTo>
                  <a:lnTo>
                    <a:pt x="1" y="20753"/>
                  </a:lnTo>
                  <a:cubicBezTo>
                    <a:pt x="482" y="23131"/>
                    <a:pt x="2258" y="24876"/>
                    <a:pt x="4515" y="25267"/>
                  </a:cubicBezTo>
                  <a:cubicBezTo>
                    <a:pt x="4635" y="25388"/>
                    <a:pt x="4635" y="25388"/>
                    <a:pt x="4756" y="25388"/>
                  </a:cubicBezTo>
                  <a:lnTo>
                    <a:pt x="24317" y="25388"/>
                  </a:lnTo>
                  <a:cubicBezTo>
                    <a:pt x="24679" y="25388"/>
                    <a:pt x="25070" y="25117"/>
                    <a:pt x="25311" y="24756"/>
                  </a:cubicBezTo>
                  <a:cubicBezTo>
                    <a:pt x="25431" y="24244"/>
                    <a:pt x="25311" y="23883"/>
                    <a:pt x="25070" y="23612"/>
                  </a:cubicBezTo>
                  <a:lnTo>
                    <a:pt x="1746" y="289"/>
                  </a:lnTo>
                  <a:cubicBezTo>
                    <a:pt x="1570" y="113"/>
                    <a:pt x="1249" y="1"/>
                    <a:pt x="936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-191585" y="1167514"/>
              <a:ext cx="403221" cy="419669"/>
            </a:xfrm>
            <a:custGeom>
              <a:avLst/>
              <a:gdLst/>
              <a:ahLst/>
              <a:cxnLst/>
              <a:rect l="l" t="t" r="r" b="b"/>
              <a:pathLst>
                <a:path w="21941" h="22836" extrusionOk="0">
                  <a:moveTo>
                    <a:pt x="16619" y="1"/>
                  </a:moveTo>
                  <a:cubicBezTo>
                    <a:pt x="10245" y="1"/>
                    <a:pt x="1" y="1529"/>
                    <a:pt x="1" y="1529"/>
                  </a:cubicBezTo>
                  <a:cubicBezTo>
                    <a:pt x="1" y="1529"/>
                    <a:pt x="1265" y="19826"/>
                    <a:pt x="2770" y="22836"/>
                  </a:cubicBezTo>
                  <a:lnTo>
                    <a:pt x="21459" y="22716"/>
                  </a:lnTo>
                  <a:cubicBezTo>
                    <a:pt x="21459" y="22716"/>
                    <a:pt x="21940" y="3906"/>
                    <a:pt x="21579" y="1138"/>
                  </a:cubicBezTo>
                  <a:cubicBezTo>
                    <a:pt x="21460" y="294"/>
                    <a:pt x="19411" y="1"/>
                    <a:pt x="1661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-177747" y="1485959"/>
              <a:ext cx="408183" cy="255539"/>
            </a:xfrm>
            <a:custGeom>
              <a:avLst/>
              <a:gdLst/>
              <a:ahLst/>
              <a:cxnLst/>
              <a:rect l="l" t="t" r="r" b="b"/>
              <a:pathLst>
                <a:path w="22211" h="13905" extrusionOk="0">
                  <a:moveTo>
                    <a:pt x="10925" y="1"/>
                  </a:moveTo>
                  <a:cubicBezTo>
                    <a:pt x="8397" y="1"/>
                    <a:pt x="6140" y="241"/>
                    <a:pt x="4515" y="1114"/>
                  </a:cubicBezTo>
                  <a:cubicBezTo>
                    <a:pt x="753" y="3371"/>
                    <a:pt x="0" y="13904"/>
                    <a:pt x="0" y="13904"/>
                  </a:cubicBezTo>
                  <a:lnTo>
                    <a:pt x="22210" y="13784"/>
                  </a:lnTo>
                  <a:cubicBezTo>
                    <a:pt x="22210" y="13784"/>
                    <a:pt x="20706" y="2619"/>
                    <a:pt x="17184" y="873"/>
                  </a:cubicBezTo>
                  <a:cubicBezTo>
                    <a:pt x="15920" y="241"/>
                    <a:pt x="13543" y="1"/>
                    <a:pt x="109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-124655" y="1655382"/>
              <a:ext cx="18267" cy="86117"/>
            </a:xfrm>
            <a:custGeom>
              <a:avLst/>
              <a:gdLst/>
              <a:ahLst/>
              <a:cxnLst/>
              <a:rect l="l" t="t" r="r" b="b"/>
              <a:pathLst>
                <a:path w="994" h="4686" extrusionOk="0">
                  <a:moveTo>
                    <a:pt x="650" y="1"/>
                  </a:moveTo>
                  <a:cubicBezTo>
                    <a:pt x="572" y="1"/>
                    <a:pt x="512" y="86"/>
                    <a:pt x="512" y="171"/>
                  </a:cubicBezTo>
                  <a:lnTo>
                    <a:pt x="0" y="4445"/>
                  </a:lnTo>
                  <a:cubicBezTo>
                    <a:pt x="0" y="4565"/>
                    <a:pt x="121" y="4685"/>
                    <a:pt x="241" y="4685"/>
                  </a:cubicBezTo>
                  <a:cubicBezTo>
                    <a:pt x="362" y="4685"/>
                    <a:pt x="512" y="4565"/>
                    <a:pt x="512" y="4445"/>
                  </a:cubicBezTo>
                  <a:lnTo>
                    <a:pt x="994" y="292"/>
                  </a:lnTo>
                  <a:cubicBezTo>
                    <a:pt x="994" y="171"/>
                    <a:pt x="873" y="51"/>
                    <a:pt x="753" y="51"/>
                  </a:cubicBezTo>
                  <a:cubicBezTo>
                    <a:pt x="718" y="16"/>
                    <a:pt x="682" y="1"/>
                    <a:pt x="650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156301" y="1655382"/>
              <a:ext cx="21042" cy="86117"/>
            </a:xfrm>
            <a:custGeom>
              <a:avLst/>
              <a:gdLst/>
              <a:ahLst/>
              <a:cxnLst/>
              <a:rect l="l" t="t" r="r" b="b"/>
              <a:pathLst>
                <a:path w="1145" h="4686" extrusionOk="0">
                  <a:moveTo>
                    <a:pt x="374" y="1"/>
                  </a:moveTo>
                  <a:cubicBezTo>
                    <a:pt x="342" y="1"/>
                    <a:pt x="307" y="16"/>
                    <a:pt x="271" y="51"/>
                  </a:cubicBezTo>
                  <a:cubicBezTo>
                    <a:pt x="121" y="51"/>
                    <a:pt x="1" y="171"/>
                    <a:pt x="1" y="292"/>
                  </a:cubicBezTo>
                  <a:lnTo>
                    <a:pt x="512" y="4445"/>
                  </a:lnTo>
                  <a:cubicBezTo>
                    <a:pt x="512" y="4565"/>
                    <a:pt x="633" y="4685"/>
                    <a:pt x="753" y="4685"/>
                  </a:cubicBezTo>
                  <a:lnTo>
                    <a:pt x="873" y="4685"/>
                  </a:lnTo>
                  <a:cubicBezTo>
                    <a:pt x="1024" y="4685"/>
                    <a:pt x="1144" y="4565"/>
                    <a:pt x="1024" y="4445"/>
                  </a:cubicBezTo>
                  <a:lnTo>
                    <a:pt x="512" y="171"/>
                  </a:lnTo>
                  <a:cubicBezTo>
                    <a:pt x="512" y="86"/>
                    <a:pt x="452" y="1"/>
                    <a:pt x="374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-191052" y="1109754"/>
              <a:ext cx="391073" cy="359795"/>
            </a:xfrm>
            <a:custGeom>
              <a:avLst/>
              <a:gdLst/>
              <a:ahLst/>
              <a:cxnLst/>
              <a:rect l="l" t="t" r="r" b="b"/>
              <a:pathLst>
                <a:path w="21280" h="19578" extrusionOk="0">
                  <a:moveTo>
                    <a:pt x="16019" y="1"/>
                  </a:moveTo>
                  <a:cubicBezTo>
                    <a:pt x="15937" y="1"/>
                    <a:pt x="15854" y="3"/>
                    <a:pt x="15772" y="7"/>
                  </a:cubicBezTo>
                  <a:lnTo>
                    <a:pt x="5479" y="519"/>
                  </a:lnTo>
                  <a:cubicBezTo>
                    <a:pt x="3222" y="639"/>
                    <a:pt x="1356" y="2535"/>
                    <a:pt x="1236" y="4792"/>
                  </a:cubicBezTo>
                  <a:lnTo>
                    <a:pt x="1236" y="5033"/>
                  </a:lnTo>
                  <a:lnTo>
                    <a:pt x="1236" y="5274"/>
                  </a:lnTo>
                  <a:cubicBezTo>
                    <a:pt x="969" y="6756"/>
                    <a:pt x="1" y="19577"/>
                    <a:pt x="11721" y="19577"/>
                  </a:cubicBezTo>
                  <a:cubicBezTo>
                    <a:pt x="11895" y="19577"/>
                    <a:pt x="12071" y="19574"/>
                    <a:pt x="12251" y="19569"/>
                  </a:cubicBezTo>
                  <a:cubicBezTo>
                    <a:pt x="21159" y="19208"/>
                    <a:pt x="21279" y="9668"/>
                    <a:pt x="20527" y="3919"/>
                  </a:cubicBezTo>
                  <a:cubicBezTo>
                    <a:pt x="20178" y="1596"/>
                    <a:pt x="18288" y="1"/>
                    <a:pt x="16019" y="1"/>
                  </a:cubicBezTo>
                  <a:close/>
                </a:path>
              </a:pathLst>
            </a:custGeom>
            <a:solidFill>
              <a:srgbClr val="FAB3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167915" y="1270042"/>
              <a:ext cx="87403" cy="72701"/>
            </a:xfrm>
            <a:custGeom>
              <a:avLst/>
              <a:gdLst/>
              <a:ahLst/>
              <a:cxnLst/>
              <a:rect l="l" t="t" r="r" b="b"/>
              <a:pathLst>
                <a:path w="4756" h="3956" extrusionOk="0">
                  <a:moveTo>
                    <a:pt x="2629" y="1"/>
                  </a:moveTo>
                  <a:cubicBezTo>
                    <a:pt x="1924" y="1"/>
                    <a:pt x="1154" y="130"/>
                    <a:pt x="633" y="193"/>
                  </a:cubicBezTo>
                  <a:lnTo>
                    <a:pt x="1" y="3955"/>
                  </a:lnTo>
                  <a:cubicBezTo>
                    <a:pt x="633" y="3835"/>
                    <a:pt x="2649" y="3714"/>
                    <a:pt x="3883" y="2842"/>
                  </a:cubicBezTo>
                  <a:cubicBezTo>
                    <a:pt x="4635" y="2210"/>
                    <a:pt x="4756" y="1216"/>
                    <a:pt x="4154" y="464"/>
                  </a:cubicBezTo>
                  <a:cubicBezTo>
                    <a:pt x="3853" y="107"/>
                    <a:pt x="3268" y="1"/>
                    <a:pt x="2629" y="1"/>
                  </a:cubicBezTo>
                  <a:close/>
                </a:path>
              </a:pathLst>
            </a:custGeom>
            <a:solidFill>
              <a:srgbClr val="FAB3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-233063" y="1277246"/>
              <a:ext cx="90178" cy="70459"/>
            </a:xfrm>
            <a:custGeom>
              <a:avLst/>
              <a:gdLst/>
              <a:ahLst/>
              <a:cxnLst/>
              <a:rect l="l" t="t" r="r" b="b"/>
              <a:pathLst>
                <a:path w="4907" h="3834" extrusionOk="0">
                  <a:moveTo>
                    <a:pt x="2198" y="1"/>
                  </a:moveTo>
                  <a:cubicBezTo>
                    <a:pt x="1555" y="1"/>
                    <a:pt x="944" y="124"/>
                    <a:pt x="633" y="554"/>
                  </a:cubicBezTo>
                  <a:cubicBezTo>
                    <a:pt x="1" y="1306"/>
                    <a:pt x="242" y="2329"/>
                    <a:pt x="994" y="2931"/>
                  </a:cubicBezTo>
                  <a:cubicBezTo>
                    <a:pt x="2258" y="3834"/>
                    <a:pt x="4274" y="3834"/>
                    <a:pt x="4906" y="3834"/>
                  </a:cubicBezTo>
                  <a:lnTo>
                    <a:pt x="4003" y="192"/>
                  </a:lnTo>
                  <a:cubicBezTo>
                    <a:pt x="3561" y="131"/>
                    <a:pt x="2862" y="1"/>
                    <a:pt x="2198" y="1"/>
                  </a:cubicBezTo>
                  <a:close/>
                </a:path>
              </a:pathLst>
            </a:custGeom>
            <a:solidFill>
              <a:srgbClr val="FAB3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-32289" y="1439501"/>
              <a:ext cx="115043" cy="66949"/>
            </a:xfrm>
            <a:custGeom>
              <a:avLst/>
              <a:gdLst/>
              <a:ahLst/>
              <a:cxnLst/>
              <a:rect l="l" t="t" r="r" b="b"/>
              <a:pathLst>
                <a:path w="6260" h="3643" extrusionOk="0">
                  <a:moveTo>
                    <a:pt x="5748" y="1"/>
                  </a:moveTo>
                  <a:lnTo>
                    <a:pt x="241" y="392"/>
                  </a:lnTo>
                  <a:lnTo>
                    <a:pt x="0" y="3642"/>
                  </a:lnTo>
                  <a:lnTo>
                    <a:pt x="6260" y="3522"/>
                  </a:lnTo>
                  <a:lnTo>
                    <a:pt x="5748" y="1"/>
                  </a:lnTo>
                  <a:close/>
                </a:path>
              </a:pathLst>
            </a:custGeom>
            <a:solidFill>
              <a:srgbClr val="FAB3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-195996" y="1038284"/>
              <a:ext cx="407631" cy="187193"/>
            </a:xfrm>
            <a:custGeom>
              <a:avLst/>
              <a:gdLst/>
              <a:ahLst/>
              <a:cxnLst/>
              <a:rect l="l" t="t" r="r" b="b"/>
              <a:pathLst>
                <a:path w="22181" h="10186" extrusionOk="0">
                  <a:moveTo>
                    <a:pt x="11003" y="1"/>
                  </a:moveTo>
                  <a:cubicBezTo>
                    <a:pt x="10807" y="1"/>
                    <a:pt x="10611" y="5"/>
                    <a:pt x="10413" y="14"/>
                  </a:cubicBezTo>
                  <a:cubicBezTo>
                    <a:pt x="4755" y="134"/>
                    <a:pt x="1114" y="3776"/>
                    <a:pt x="121" y="9434"/>
                  </a:cubicBezTo>
                  <a:cubicBezTo>
                    <a:pt x="0" y="9674"/>
                    <a:pt x="121" y="9915"/>
                    <a:pt x="361" y="10066"/>
                  </a:cubicBezTo>
                  <a:cubicBezTo>
                    <a:pt x="993" y="10186"/>
                    <a:pt x="1625" y="10186"/>
                    <a:pt x="4876" y="10186"/>
                  </a:cubicBezTo>
                  <a:lnTo>
                    <a:pt x="6019" y="10186"/>
                  </a:lnTo>
                  <a:lnTo>
                    <a:pt x="7133" y="8561"/>
                  </a:lnTo>
                  <a:cubicBezTo>
                    <a:pt x="7133" y="8561"/>
                    <a:pt x="7644" y="10186"/>
                    <a:pt x="7885" y="10186"/>
                  </a:cubicBezTo>
                  <a:cubicBezTo>
                    <a:pt x="8758" y="10186"/>
                    <a:pt x="9781" y="10186"/>
                    <a:pt x="10774" y="10066"/>
                  </a:cubicBezTo>
                  <a:cubicBezTo>
                    <a:pt x="12279" y="10066"/>
                    <a:pt x="13543" y="9915"/>
                    <a:pt x="14656" y="9915"/>
                  </a:cubicBezTo>
                  <a:cubicBezTo>
                    <a:pt x="14927" y="9915"/>
                    <a:pt x="15288" y="7808"/>
                    <a:pt x="15288" y="7808"/>
                  </a:cubicBezTo>
                  <a:cubicBezTo>
                    <a:pt x="15288" y="7808"/>
                    <a:pt x="15920" y="9795"/>
                    <a:pt x="16161" y="9795"/>
                  </a:cubicBezTo>
                  <a:cubicBezTo>
                    <a:pt x="16552" y="9674"/>
                    <a:pt x="17034" y="9674"/>
                    <a:pt x="17425" y="9674"/>
                  </a:cubicBezTo>
                  <a:cubicBezTo>
                    <a:pt x="17666" y="9674"/>
                    <a:pt x="17937" y="8170"/>
                    <a:pt x="17937" y="8170"/>
                  </a:cubicBezTo>
                  <a:cubicBezTo>
                    <a:pt x="17937" y="8170"/>
                    <a:pt x="18539" y="9554"/>
                    <a:pt x="18809" y="9554"/>
                  </a:cubicBezTo>
                  <a:cubicBezTo>
                    <a:pt x="20314" y="9313"/>
                    <a:pt x="21307" y="9163"/>
                    <a:pt x="21819" y="9042"/>
                  </a:cubicBezTo>
                  <a:cubicBezTo>
                    <a:pt x="22060" y="9042"/>
                    <a:pt x="22180" y="8802"/>
                    <a:pt x="22060" y="8561"/>
                  </a:cubicBezTo>
                  <a:cubicBezTo>
                    <a:pt x="20725" y="3106"/>
                    <a:pt x="16257" y="1"/>
                    <a:pt x="11003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-87605" y="951137"/>
              <a:ext cx="177012" cy="177563"/>
            </a:xfrm>
            <a:custGeom>
              <a:avLst/>
              <a:gdLst/>
              <a:ahLst/>
              <a:cxnLst/>
              <a:rect l="l" t="t" r="r" b="b"/>
              <a:pathLst>
                <a:path w="9632" h="9662" extrusionOk="0">
                  <a:moveTo>
                    <a:pt x="4876" y="1"/>
                  </a:moveTo>
                  <a:cubicBezTo>
                    <a:pt x="2107" y="1"/>
                    <a:pt x="1" y="2138"/>
                    <a:pt x="1" y="4756"/>
                  </a:cubicBezTo>
                  <a:cubicBezTo>
                    <a:pt x="1" y="7525"/>
                    <a:pt x="2258" y="9661"/>
                    <a:pt x="4876" y="9661"/>
                  </a:cubicBezTo>
                  <a:cubicBezTo>
                    <a:pt x="7524" y="9661"/>
                    <a:pt x="9631" y="7404"/>
                    <a:pt x="9631" y="4756"/>
                  </a:cubicBezTo>
                  <a:cubicBezTo>
                    <a:pt x="9631" y="2138"/>
                    <a:pt x="7524" y="1"/>
                    <a:pt x="4876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-96996" y="1038522"/>
              <a:ext cx="198018" cy="32657"/>
            </a:xfrm>
            <a:custGeom>
              <a:avLst/>
              <a:gdLst/>
              <a:ahLst/>
              <a:cxnLst/>
              <a:rect l="l" t="t" r="r" b="b"/>
              <a:pathLst>
                <a:path w="10775" h="1777" extrusionOk="0">
                  <a:moveTo>
                    <a:pt x="10022" y="1"/>
                  </a:moveTo>
                  <a:lnTo>
                    <a:pt x="753" y="272"/>
                  </a:lnTo>
                  <a:cubicBezTo>
                    <a:pt x="361" y="272"/>
                    <a:pt x="0" y="633"/>
                    <a:pt x="0" y="1024"/>
                  </a:cubicBezTo>
                  <a:cubicBezTo>
                    <a:pt x="0" y="1385"/>
                    <a:pt x="361" y="1777"/>
                    <a:pt x="753" y="1777"/>
                  </a:cubicBezTo>
                  <a:lnTo>
                    <a:pt x="10022" y="1777"/>
                  </a:lnTo>
                  <a:cubicBezTo>
                    <a:pt x="10413" y="1777"/>
                    <a:pt x="10774" y="1385"/>
                    <a:pt x="10774" y="1024"/>
                  </a:cubicBezTo>
                  <a:lnTo>
                    <a:pt x="10774" y="633"/>
                  </a:lnTo>
                  <a:cubicBezTo>
                    <a:pt x="10654" y="272"/>
                    <a:pt x="10413" y="1"/>
                    <a:pt x="100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-39475" y="1496122"/>
              <a:ext cx="131638" cy="17514"/>
            </a:xfrm>
            <a:custGeom>
              <a:avLst/>
              <a:gdLst/>
              <a:ahLst/>
              <a:cxnLst/>
              <a:rect l="l" t="t" r="r" b="b"/>
              <a:pathLst>
                <a:path w="7163" h="953" extrusionOk="0">
                  <a:moveTo>
                    <a:pt x="269" y="0"/>
                  </a:moveTo>
                  <a:cubicBezTo>
                    <a:pt x="172" y="0"/>
                    <a:pt x="86" y="92"/>
                    <a:pt x="0" y="200"/>
                  </a:cubicBezTo>
                  <a:cubicBezTo>
                    <a:pt x="0" y="320"/>
                    <a:pt x="0" y="441"/>
                    <a:pt x="120" y="441"/>
                  </a:cubicBezTo>
                  <a:cubicBezTo>
                    <a:pt x="241" y="561"/>
                    <a:pt x="1144" y="952"/>
                    <a:pt x="3641" y="952"/>
                  </a:cubicBezTo>
                  <a:cubicBezTo>
                    <a:pt x="5026" y="952"/>
                    <a:pt x="5658" y="802"/>
                    <a:pt x="6892" y="561"/>
                  </a:cubicBezTo>
                  <a:cubicBezTo>
                    <a:pt x="7012" y="561"/>
                    <a:pt x="7163" y="441"/>
                    <a:pt x="7163" y="320"/>
                  </a:cubicBezTo>
                  <a:cubicBezTo>
                    <a:pt x="7163" y="200"/>
                    <a:pt x="7012" y="50"/>
                    <a:pt x="6771" y="50"/>
                  </a:cubicBezTo>
                  <a:cubicBezTo>
                    <a:pt x="5658" y="320"/>
                    <a:pt x="5026" y="441"/>
                    <a:pt x="3641" y="441"/>
                  </a:cubicBezTo>
                  <a:cubicBezTo>
                    <a:pt x="1264" y="441"/>
                    <a:pt x="391" y="50"/>
                    <a:pt x="391" y="50"/>
                  </a:cubicBezTo>
                  <a:cubicBezTo>
                    <a:pt x="348" y="15"/>
                    <a:pt x="308" y="0"/>
                    <a:pt x="269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377529" y="1216068"/>
              <a:ext cx="34862" cy="1763192"/>
            </a:xfrm>
            <a:custGeom>
              <a:avLst/>
              <a:gdLst/>
              <a:ahLst/>
              <a:cxnLst/>
              <a:rect l="l" t="t" r="r" b="b"/>
              <a:pathLst>
                <a:path w="1897" h="95943" extrusionOk="0">
                  <a:moveTo>
                    <a:pt x="873" y="0"/>
                  </a:moveTo>
                  <a:cubicBezTo>
                    <a:pt x="392" y="0"/>
                    <a:pt x="0" y="392"/>
                    <a:pt x="0" y="873"/>
                  </a:cubicBezTo>
                  <a:lnTo>
                    <a:pt x="0" y="95040"/>
                  </a:lnTo>
                  <a:cubicBezTo>
                    <a:pt x="0" y="95551"/>
                    <a:pt x="392" y="95943"/>
                    <a:pt x="873" y="95943"/>
                  </a:cubicBezTo>
                  <a:cubicBezTo>
                    <a:pt x="1385" y="95943"/>
                    <a:pt x="1896" y="95551"/>
                    <a:pt x="1896" y="95040"/>
                  </a:cubicBezTo>
                  <a:lnTo>
                    <a:pt x="1896" y="873"/>
                  </a:lnTo>
                  <a:cubicBezTo>
                    <a:pt x="1896" y="392"/>
                    <a:pt x="1385" y="0"/>
                    <a:pt x="873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-217020" y="1859280"/>
              <a:ext cx="486158" cy="32105"/>
            </a:xfrm>
            <a:custGeom>
              <a:avLst/>
              <a:gdLst/>
              <a:ahLst/>
              <a:cxnLst/>
              <a:rect l="l" t="t" r="r" b="b"/>
              <a:pathLst>
                <a:path w="26454" h="1747" extrusionOk="0">
                  <a:moveTo>
                    <a:pt x="873" y="1"/>
                  </a:moveTo>
                  <a:cubicBezTo>
                    <a:pt x="392" y="1"/>
                    <a:pt x="1" y="362"/>
                    <a:pt x="1" y="873"/>
                  </a:cubicBezTo>
                  <a:cubicBezTo>
                    <a:pt x="1" y="1355"/>
                    <a:pt x="392" y="1746"/>
                    <a:pt x="873" y="1746"/>
                  </a:cubicBezTo>
                  <a:lnTo>
                    <a:pt x="25581" y="1746"/>
                  </a:lnTo>
                  <a:cubicBezTo>
                    <a:pt x="26093" y="1746"/>
                    <a:pt x="26454" y="1355"/>
                    <a:pt x="26454" y="873"/>
                  </a:cubicBezTo>
                  <a:cubicBezTo>
                    <a:pt x="26454" y="362"/>
                    <a:pt x="26093" y="1"/>
                    <a:pt x="25581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-217020" y="1960485"/>
              <a:ext cx="272134" cy="34311"/>
            </a:xfrm>
            <a:custGeom>
              <a:avLst/>
              <a:gdLst/>
              <a:ahLst/>
              <a:cxnLst/>
              <a:rect l="l" t="t" r="r" b="b"/>
              <a:pathLst>
                <a:path w="14808" h="1867" extrusionOk="0">
                  <a:moveTo>
                    <a:pt x="873" y="1"/>
                  </a:moveTo>
                  <a:cubicBezTo>
                    <a:pt x="392" y="1"/>
                    <a:pt x="1" y="513"/>
                    <a:pt x="1" y="994"/>
                  </a:cubicBezTo>
                  <a:cubicBezTo>
                    <a:pt x="1" y="1385"/>
                    <a:pt x="392" y="1867"/>
                    <a:pt x="873" y="1867"/>
                  </a:cubicBezTo>
                  <a:lnTo>
                    <a:pt x="13814" y="1867"/>
                  </a:lnTo>
                  <a:cubicBezTo>
                    <a:pt x="14296" y="1867"/>
                    <a:pt x="14807" y="1385"/>
                    <a:pt x="14807" y="994"/>
                  </a:cubicBezTo>
                  <a:cubicBezTo>
                    <a:pt x="14807" y="513"/>
                    <a:pt x="14296" y="1"/>
                    <a:pt x="13814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-209834" y="2128621"/>
              <a:ext cx="460724" cy="92384"/>
            </a:xfrm>
            <a:custGeom>
              <a:avLst/>
              <a:gdLst/>
              <a:ahLst/>
              <a:cxnLst/>
              <a:rect l="l" t="t" r="r" b="b"/>
              <a:pathLst>
                <a:path w="25070" h="5027" extrusionOk="0">
                  <a:moveTo>
                    <a:pt x="753" y="1"/>
                  </a:moveTo>
                  <a:cubicBezTo>
                    <a:pt x="362" y="1"/>
                    <a:pt x="1" y="392"/>
                    <a:pt x="1" y="874"/>
                  </a:cubicBezTo>
                  <a:lnTo>
                    <a:pt x="1" y="4274"/>
                  </a:lnTo>
                  <a:cubicBezTo>
                    <a:pt x="1" y="4635"/>
                    <a:pt x="362" y="5027"/>
                    <a:pt x="753" y="5027"/>
                  </a:cubicBezTo>
                  <a:lnTo>
                    <a:pt x="24317" y="5027"/>
                  </a:lnTo>
                  <a:cubicBezTo>
                    <a:pt x="24829" y="5027"/>
                    <a:pt x="25070" y="4635"/>
                    <a:pt x="25070" y="4274"/>
                  </a:cubicBezTo>
                  <a:lnTo>
                    <a:pt x="25070" y="874"/>
                  </a:lnTo>
                  <a:cubicBezTo>
                    <a:pt x="25070" y="392"/>
                    <a:pt x="24829" y="1"/>
                    <a:pt x="24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-209834" y="2312800"/>
              <a:ext cx="460724" cy="90160"/>
            </a:xfrm>
            <a:custGeom>
              <a:avLst/>
              <a:gdLst/>
              <a:ahLst/>
              <a:cxnLst/>
              <a:rect l="l" t="t" r="r" b="b"/>
              <a:pathLst>
                <a:path w="25070" h="4906" extrusionOk="0">
                  <a:moveTo>
                    <a:pt x="753" y="0"/>
                  </a:moveTo>
                  <a:cubicBezTo>
                    <a:pt x="362" y="0"/>
                    <a:pt x="1" y="392"/>
                    <a:pt x="1" y="753"/>
                  </a:cubicBezTo>
                  <a:lnTo>
                    <a:pt x="1" y="4153"/>
                  </a:lnTo>
                  <a:cubicBezTo>
                    <a:pt x="1" y="4665"/>
                    <a:pt x="362" y="4906"/>
                    <a:pt x="753" y="4906"/>
                  </a:cubicBezTo>
                  <a:lnTo>
                    <a:pt x="24317" y="4906"/>
                  </a:lnTo>
                  <a:cubicBezTo>
                    <a:pt x="24829" y="4906"/>
                    <a:pt x="25070" y="4665"/>
                    <a:pt x="25070" y="4153"/>
                  </a:cubicBezTo>
                  <a:lnTo>
                    <a:pt x="25070" y="753"/>
                  </a:lnTo>
                  <a:cubicBezTo>
                    <a:pt x="25070" y="392"/>
                    <a:pt x="24829" y="0"/>
                    <a:pt x="24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-209834" y="2497512"/>
              <a:ext cx="460724" cy="89627"/>
            </a:xfrm>
            <a:custGeom>
              <a:avLst/>
              <a:gdLst/>
              <a:ahLst/>
              <a:cxnLst/>
              <a:rect l="l" t="t" r="r" b="b"/>
              <a:pathLst>
                <a:path w="25070" h="4877" extrusionOk="0">
                  <a:moveTo>
                    <a:pt x="753" y="1"/>
                  </a:moveTo>
                  <a:cubicBezTo>
                    <a:pt x="362" y="1"/>
                    <a:pt x="1" y="242"/>
                    <a:pt x="1" y="753"/>
                  </a:cubicBezTo>
                  <a:lnTo>
                    <a:pt x="1" y="4124"/>
                  </a:lnTo>
                  <a:cubicBezTo>
                    <a:pt x="1" y="4515"/>
                    <a:pt x="362" y="4876"/>
                    <a:pt x="753" y="4876"/>
                  </a:cubicBezTo>
                  <a:lnTo>
                    <a:pt x="24317" y="4876"/>
                  </a:lnTo>
                  <a:cubicBezTo>
                    <a:pt x="24829" y="4876"/>
                    <a:pt x="25070" y="4515"/>
                    <a:pt x="25070" y="4124"/>
                  </a:cubicBezTo>
                  <a:lnTo>
                    <a:pt x="25070" y="753"/>
                  </a:lnTo>
                  <a:cubicBezTo>
                    <a:pt x="25070" y="242"/>
                    <a:pt x="24829" y="1"/>
                    <a:pt x="243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527416" y="1497023"/>
              <a:ext cx="483953" cy="32657"/>
            </a:xfrm>
            <a:custGeom>
              <a:avLst/>
              <a:gdLst/>
              <a:ahLst/>
              <a:cxnLst/>
              <a:rect l="l" t="t" r="r" b="b"/>
              <a:pathLst>
                <a:path w="26334" h="1777" extrusionOk="0">
                  <a:moveTo>
                    <a:pt x="873" y="1"/>
                  </a:moveTo>
                  <a:cubicBezTo>
                    <a:pt x="391" y="1"/>
                    <a:pt x="0" y="392"/>
                    <a:pt x="0" y="903"/>
                  </a:cubicBezTo>
                  <a:cubicBezTo>
                    <a:pt x="0" y="1385"/>
                    <a:pt x="391" y="1776"/>
                    <a:pt x="873" y="1776"/>
                  </a:cubicBezTo>
                  <a:lnTo>
                    <a:pt x="25460" y="1776"/>
                  </a:lnTo>
                  <a:cubicBezTo>
                    <a:pt x="25972" y="1776"/>
                    <a:pt x="26333" y="1385"/>
                    <a:pt x="26333" y="903"/>
                  </a:cubicBezTo>
                  <a:cubicBezTo>
                    <a:pt x="26333" y="392"/>
                    <a:pt x="25972" y="1"/>
                    <a:pt x="25460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527416" y="1610394"/>
              <a:ext cx="483953" cy="32105"/>
            </a:xfrm>
            <a:custGeom>
              <a:avLst/>
              <a:gdLst/>
              <a:ahLst/>
              <a:cxnLst/>
              <a:rect l="l" t="t" r="r" b="b"/>
              <a:pathLst>
                <a:path w="26334" h="1747" extrusionOk="0">
                  <a:moveTo>
                    <a:pt x="873" y="1"/>
                  </a:moveTo>
                  <a:cubicBezTo>
                    <a:pt x="391" y="1"/>
                    <a:pt x="0" y="362"/>
                    <a:pt x="0" y="874"/>
                  </a:cubicBezTo>
                  <a:cubicBezTo>
                    <a:pt x="0" y="1355"/>
                    <a:pt x="391" y="1746"/>
                    <a:pt x="873" y="1746"/>
                  </a:cubicBezTo>
                  <a:lnTo>
                    <a:pt x="25460" y="1746"/>
                  </a:lnTo>
                  <a:cubicBezTo>
                    <a:pt x="25972" y="1746"/>
                    <a:pt x="26333" y="1355"/>
                    <a:pt x="26333" y="874"/>
                  </a:cubicBezTo>
                  <a:cubicBezTo>
                    <a:pt x="26333" y="362"/>
                    <a:pt x="25972" y="1"/>
                    <a:pt x="25460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527416" y="1723231"/>
              <a:ext cx="483953" cy="32087"/>
            </a:xfrm>
            <a:custGeom>
              <a:avLst/>
              <a:gdLst/>
              <a:ahLst/>
              <a:cxnLst/>
              <a:rect l="l" t="t" r="r" b="b"/>
              <a:pathLst>
                <a:path w="26334" h="1746" extrusionOk="0">
                  <a:moveTo>
                    <a:pt x="873" y="0"/>
                  </a:moveTo>
                  <a:cubicBezTo>
                    <a:pt x="391" y="0"/>
                    <a:pt x="0" y="361"/>
                    <a:pt x="0" y="873"/>
                  </a:cubicBezTo>
                  <a:cubicBezTo>
                    <a:pt x="0" y="1385"/>
                    <a:pt x="391" y="1746"/>
                    <a:pt x="873" y="1746"/>
                  </a:cubicBezTo>
                  <a:lnTo>
                    <a:pt x="25460" y="1746"/>
                  </a:lnTo>
                  <a:cubicBezTo>
                    <a:pt x="25972" y="1746"/>
                    <a:pt x="26333" y="1385"/>
                    <a:pt x="26333" y="873"/>
                  </a:cubicBezTo>
                  <a:cubicBezTo>
                    <a:pt x="26333" y="361"/>
                    <a:pt x="25972" y="0"/>
                    <a:pt x="25460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527416" y="1932845"/>
              <a:ext cx="483953" cy="32087"/>
            </a:xfrm>
            <a:custGeom>
              <a:avLst/>
              <a:gdLst/>
              <a:ahLst/>
              <a:cxnLst/>
              <a:rect l="l" t="t" r="r" b="b"/>
              <a:pathLst>
                <a:path w="26334" h="1746" extrusionOk="0">
                  <a:moveTo>
                    <a:pt x="873" y="0"/>
                  </a:moveTo>
                  <a:cubicBezTo>
                    <a:pt x="391" y="0"/>
                    <a:pt x="0" y="361"/>
                    <a:pt x="0" y="873"/>
                  </a:cubicBezTo>
                  <a:cubicBezTo>
                    <a:pt x="0" y="1385"/>
                    <a:pt x="391" y="1746"/>
                    <a:pt x="873" y="1746"/>
                  </a:cubicBezTo>
                  <a:lnTo>
                    <a:pt x="25460" y="1746"/>
                  </a:lnTo>
                  <a:cubicBezTo>
                    <a:pt x="25972" y="1746"/>
                    <a:pt x="26333" y="1385"/>
                    <a:pt x="26333" y="873"/>
                  </a:cubicBezTo>
                  <a:cubicBezTo>
                    <a:pt x="26333" y="361"/>
                    <a:pt x="25972" y="0"/>
                    <a:pt x="25460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527416" y="2045665"/>
              <a:ext cx="483953" cy="32105"/>
            </a:xfrm>
            <a:custGeom>
              <a:avLst/>
              <a:gdLst/>
              <a:ahLst/>
              <a:cxnLst/>
              <a:rect l="l" t="t" r="r" b="b"/>
              <a:pathLst>
                <a:path w="26334" h="1747" extrusionOk="0">
                  <a:moveTo>
                    <a:pt x="873" y="1"/>
                  </a:moveTo>
                  <a:cubicBezTo>
                    <a:pt x="391" y="1"/>
                    <a:pt x="0" y="392"/>
                    <a:pt x="0" y="873"/>
                  </a:cubicBezTo>
                  <a:cubicBezTo>
                    <a:pt x="0" y="1385"/>
                    <a:pt x="391" y="1746"/>
                    <a:pt x="873" y="1746"/>
                  </a:cubicBezTo>
                  <a:lnTo>
                    <a:pt x="25460" y="1746"/>
                  </a:lnTo>
                  <a:cubicBezTo>
                    <a:pt x="25972" y="1746"/>
                    <a:pt x="26333" y="1385"/>
                    <a:pt x="26333" y="873"/>
                  </a:cubicBezTo>
                  <a:cubicBezTo>
                    <a:pt x="26333" y="392"/>
                    <a:pt x="25972" y="1"/>
                    <a:pt x="25460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527416" y="2158484"/>
              <a:ext cx="483953" cy="32657"/>
            </a:xfrm>
            <a:custGeom>
              <a:avLst/>
              <a:gdLst/>
              <a:ahLst/>
              <a:cxnLst/>
              <a:rect l="l" t="t" r="r" b="b"/>
              <a:pathLst>
                <a:path w="26334" h="1777" extrusionOk="0">
                  <a:moveTo>
                    <a:pt x="873" y="1"/>
                  </a:moveTo>
                  <a:cubicBezTo>
                    <a:pt x="391" y="1"/>
                    <a:pt x="0" y="392"/>
                    <a:pt x="0" y="874"/>
                  </a:cubicBezTo>
                  <a:cubicBezTo>
                    <a:pt x="0" y="1385"/>
                    <a:pt x="391" y="1776"/>
                    <a:pt x="873" y="1776"/>
                  </a:cubicBezTo>
                  <a:lnTo>
                    <a:pt x="25460" y="1776"/>
                  </a:lnTo>
                  <a:cubicBezTo>
                    <a:pt x="25972" y="1776"/>
                    <a:pt x="26333" y="1385"/>
                    <a:pt x="26333" y="874"/>
                  </a:cubicBezTo>
                  <a:cubicBezTo>
                    <a:pt x="26333" y="392"/>
                    <a:pt x="25972" y="1"/>
                    <a:pt x="25460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527416" y="2421190"/>
              <a:ext cx="483953" cy="32657"/>
            </a:xfrm>
            <a:custGeom>
              <a:avLst/>
              <a:gdLst/>
              <a:ahLst/>
              <a:cxnLst/>
              <a:rect l="l" t="t" r="r" b="b"/>
              <a:pathLst>
                <a:path w="26334" h="1777" extrusionOk="0">
                  <a:moveTo>
                    <a:pt x="873" y="1"/>
                  </a:moveTo>
                  <a:cubicBezTo>
                    <a:pt x="391" y="1"/>
                    <a:pt x="0" y="392"/>
                    <a:pt x="0" y="874"/>
                  </a:cubicBezTo>
                  <a:cubicBezTo>
                    <a:pt x="0" y="1385"/>
                    <a:pt x="391" y="1776"/>
                    <a:pt x="873" y="1776"/>
                  </a:cubicBezTo>
                  <a:lnTo>
                    <a:pt x="25460" y="1776"/>
                  </a:lnTo>
                  <a:cubicBezTo>
                    <a:pt x="25972" y="1776"/>
                    <a:pt x="26333" y="1385"/>
                    <a:pt x="26333" y="874"/>
                  </a:cubicBezTo>
                  <a:cubicBezTo>
                    <a:pt x="26333" y="392"/>
                    <a:pt x="25972" y="1"/>
                    <a:pt x="25460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527416" y="2534028"/>
              <a:ext cx="483953" cy="32638"/>
            </a:xfrm>
            <a:custGeom>
              <a:avLst/>
              <a:gdLst/>
              <a:ahLst/>
              <a:cxnLst/>
              <a:rect l="l" t="t" r="r" b="b"/>
              <a:pathLst>
                <a:path w="26334" h="1776" extrusionOk="0">
                  <a:moveTo>
                    <a:pt x="873" y="0"/>
                  </a:moveTo>
                  <a:cubicBezTo>
                    <a:pt x="391" y="0"/>
                    <a:pt x="0" y="391"/>
                    <a:pt x="0" y="903"/>
                  </a:cubicBezTo>
                  <a:cubicBezTo>
                    <a:pt x="0" y="1385"/>
                    <a:pt x="391" y="1776"/>
                    <a:pt x="873" y="1776"/>
                  </a:cubicBezTo>
                  <a:lnTo>
                    <a:pt x="25460" y="1776"/>
                  </a:lnTo>
                  <a:cubicBezTo>
                    <a:pt x="25972" y="1776"/>
                    <a:pt x="26333" y="1385"/>
                    <a:pt x="26333" y="903"/>
                  </a:cubicBezTo>
                  <a:cubicBezTo>
                    <a:pt x="26333" y="391"/>
                    <a:pt x="25972" y="0"/>
                    <a:pt x="25460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527416" y="2647399"/>
              <a:ext cx="299774" cy="32105"/>
            </a:xfrm>
            <a:custGeom>
              <a:avLst/>
              <a:gdLst/>
              <a:ahLst/>
              <a:cxnLst/>
              <a:rect l="l" t="t" r="r" b="b"/>
              <a:pathLst>
                <a:path w="16312" h="1747" extrusionOk="0">
                  <a:moveTo>
                    <a:pt x="873" y="1"/>
                  </a:moveTo>
                  <a:cubicBezTo>
                    <a:pt x="391" y="1"/>
                    <a:pt x="0" y="362"/>
                    <a:pt x="0" y="873"/>
                  </a:cubicBezTo>
                  <a:cubicBezTo>
                    <a:pt x="0" y="1355"/>
                    <a:pt x="391" y="1746"/>
                    <a:pt x="873" y="1746"/>
                  </a:cubicBezTo>
                  <a:lnTo>
                    <a:pt x="15439" y="1746"/>
                  </a:lnTo>
                  <a:cubicBezTo>
                    <a:pt x="15920" y="1746"/>
                    <a:pt x="16312" y="1355"/>
                    <a:pt x="16312" y="873"/>
                  </a:cubicBezTo>
                  <a:cubicBezTo>
                    <a:pt x="16312" y="362"/>
                    <a:pt x="15920" y="1"/>
                    <a:pt x="1543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1145194" y="1255340"/>
              <a:ext cx="1629349" cy="2216694"/>
            </a:xfrm>
            <a:custGeom>
              <a:avLst/>
              <a:gdLst/>
              <a:ahLst/>
              <a:cxnLst/>
              <a:rect l="l" t="t" r="r" b="b"/>
              <a:pathLst>
                <a:path w="88660" h="120620" extrusionOk="0">
                  <a:moveTo>
                    <a:pt x="3642" y="0"/>
                  </a:moveTo>
                  <a:cubicBezTo>
                    <a:pt x="1746" y="241"/>
                    <a:pt x="241" y="1746"/>
                    <a:pt x="0" y="3642"/>
                  </a:cubicBezTo>
                  <a:lnTo>
                    <a:pt x="0" y="116979"/>
                  </a:lnTo>
                  <a:cubicBezTo>
                    <a:pt x="241" y="118874"/>
                    <a:pt x="1746" y="120379"/>
                    <a:pt x="3642" y="120620"/>
                  </a:cubicBezTo>
                  <a:lnTo>
                    <a:pt x="84897" y="120620"/>
                  </a:lnTo>
                  <a:cubicBezTo>
                    <a:pt x="86763" y="120379"/>
                    <a:pt x="88268" y="118874"/>
                    <a:pt x="88659" y="116979"/>
                  </a:cubicBezTo>
                  <a:lnTo>
                    <a:pt x="88659" y="23203"/>
                  </a:lnTo>
                  <a:lnTo>
                    <a:pt x="653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2345888" y="1255340"/>
              <a:ext cx="428655" cy="426432"/>
            </a:xfrm>
            <a:custGeom>
              <a:avLst/>
              <a:gdLst/>
              <a:ahLst/>
              <a:cxnLst/>
              <a:rect l="l" t="t" r="r" b="b"/>
              <a:pathLst>
                <a:path w="23325" h="23204" extrusionOk="0">
                  <a:moveTo>
                    <a:pt x="1" y="0"/>
                  </a:moveTo>
                  <a:lnTo>
                    <a:pt x="1" y="19562"/>
                  </a:lnTo>
                  <a:cubicBezTo>
                    <a:pt x="362" y="21428"/>
                    <a:pt x="1746" y="22932"/>
                    <a:pt x="3612" y="23203"/>
                  </a:cubicBezTo>
                  <a:lnTo>
                    <a:pt x="23324" y="232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1124170" y="1234316"/>
              <a:ext cx="1668622" cy="2258742"/>
            </a:xfrm>
            <a:custGeom>
              <a:avLst/>
              <a:gdLst/>
              <a:ahLst/>
              <a:cxnLst/>
              <a:rect l="l" t="t" r="r" b="b"/>
              <a:pathLst>
                <a:path w="90797" h="122908" extrusionOk="0">
                  <a:moveTo>
                    <a:pt x="66089" y="2137"/>
                  </a:moveTo>
                  <a:lnTo>
                    <a:pt x="88660" y="24829"/>
                  </a:lnTo>
                  <a:lnTo>
                    <a:pt x="88660" y="118002"/>
                  </a:lnTo>
                  <a:cubicBezTo>
                    <a:pt x="88419" y="119387"/>
                    <a:pt x="87275" y="120530"/>
                    <a:pt x="85891" y="120771"/>
                  </a:cubicBezTo>
                  <a:lnTo>
                    <a:pt x="4906" y="120771"/>
                  </a:lnTo>
                  <a:cubicBezTo>
                    <a:pt x="3522" y="120530"/>
                    <a:pt x="2378" y="119387"/>
                    <a:pt x="2137" y="118002"/>
                  </a:cubicBezTo>
                  <a:lnTo>
                    <a:pt x="2137" y="4906"/>
                  </a:lnTo>
                  <a:cubicBezTo>
                    <a:pt x="2378" y="3522"/>
                    <a:pt x="3522" y="2408"/>
                    <a:pt x="4906" y="2137"/>
                  </a:cubicBezTo>
                  <a:close/>
                  <a:moveTo>
                    <a:pt x="4786" y="0"/>
                  </a:moveTo>
                  <a:cubicBezTo>
                    <a:pt x="4786" y="0"/>
                    <a:pt x="4635" y="0"/>
                    <a:pt x="4635" y="151"/>
                  </a:cubicBezTo>
                  <a:cubicBezTo>
                    <a:pt x="2258" y="512"/>
                    <a:pt x="512" y="2258"/>
                    <a:pt x="0" y="4665"/>
                  </a:cubicBezTo>
                  <a:lnTo>
                    <a:pt x="0" y="4786"/>
                  </a:lnTo>
                  <a:lnTo>
                    <a:pt x="0" y="118123"/>
                  </a:lnTo>
                  <a:lnTo>
                    <a:pt x="0" y="118273"/>
                  </a:lnTo>
                  <a:cubicBezTo>
                    <a:pt x="512" y="120650"/>
                    <a:pt x="2258" y="122396"/>
                    <a:pt x="4635" y="122787"/>
                  </a:cubicBezTo>
                  <a:cubicBezTo>
                    <a:pt x="4635" y="122787"/>
                    <a:pt x="4635" y="122908"/>
                    <a:pt x="4786" y="122908"/>
                  </a:cubicBezTo>
                  <a:lnTo>
                    <a:pt x="86041" y="122908"/>
                  </a:lnTo>
                  <a:cubicBezTo>
                    <a:pt x="86162" y="122908"/>
                    <a:pt x="86162" y="122787"/>
                    <a:pt x="86282" y="122787"/>
                  </a:cubicBezTo>
                  <a:cubicBezTo>
                    <a:pt x="88539" y="122396"/>
                    <a:pt x="90285" y="120650"/>
                    <a:pt x="90796" y="118273"/>
                  </a:cubicBezTo>
                  <a:lnTo>
                    <a:pt x="90796" y="118123"/>
                  </a:lnTo>
                  <a:lnTo>
                    <a:pt x="90796" y="24347"/>
                  </a:lnTo>
                  <a:cubicBezTo>
                    <a:pt x="90796" y="24076"/>
                    <a:pt x="90676" y="23836"/>
                    <a:pt x="90405" y="23595"/>
                  </a:cubicBezTo>
                  <a:lnTo>
                    <a:pt x="67232" y="392"/>
                  </a:lnTo>
                  <a:cubicBezTo>
                    <a:pt x="66961" y="151"/>
                    <a:pt x="66721" y="0"/>
                    <a:pt x="66480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2327088" y="1235364"/>
              <a:ext cx="465704" cy="464657"/>
            </a:xfrm>
            <a:custGeom>
              <a:avLst/>
              <a:gdLst/>
              <a:ahLst/>
              <a:cxnLst/>
              <a:rect l="l" t="t" r="r" b="b"/>
              <a:pathLst>
                <a:path w="25341" h="25284" extrusionOk="0">
                  <a:moveTo>
                    <a:pt x="2017" y="3585"/>
                  </a:moveTo>
                  <a:lnTo>
                    <a:pt x="21819" y="23267"/>
                  </a:lnTo>
                  <a:lnTo>
                    <a:pt x="4786" y="23267"/>
                  </a:lnTo>
                  <a:cubicBezTo>
                    <a:pt x="3401" y="23026"/>
                    <a:pt x="2258" y="21913"/>
                    <a:pt x="2017" y="20528"/>
                  </a:cubicBezTo>
                  <a:lnTo>
                    <a:pt x="2017" y="3585"/>
                  </a:lnTo>
                  <a:close/>
                  <a:moveTo>
                    <a:pt x="1072" y="1"/>
                  </a:moveTo>
                  <a:cubicBezTo>
                    <a:pt x="928" y="1"/>
                    <a:pt x="782" y="36"/>
                    <a:pt x="633" y="94"/>
                  </a:cubicBezTo>
                  <a:cubicBezTo>
                    <a:pt x="271" y="214"/>
                    <a:pt x="1" y="575"/>
                    <a:pt x="1" y="1087"/>
                  </a:cubicBezTo>
                  <a:lnTo>
                    <a:pt x="1" y="20649"/>
                  </a:lnTo>
                  <a:lnTo>
                    <a:pt x="1" y="20769"/>
                  </a:lnTo>
                  <a:cubicBezTo>
                    <a:pt x="392" y="23147"/>
                    <a:pt x="2258" y="24922"/>
                    <a:pt x="4515" y="25283"/>
                  </a:cubicBezTo>
                  <a:lnTo>
                    <a:pt x="24347" y="25283"/>
                  </a:lnTo>
                  <a:cubicBezTo>
                    <a:pt x="24708" y="25283"/>
                    <a:pt x="25100" y="25043"/>
                    <a:pt x="25220" y="24651"/>
                  </a:cubicBezTo>
                  <a:cubicBezTo>
                    <a:pt x="25340" y="24290"/>
                    <a:pt x="25340" y="23899"/>
                    <a:pt x="24949" y="23538"/>
                  </a:cubicBezTo>
                  <a:lnTo>
                    <a:pt x="1776" y="335"/>
                  </a:lnTo>
                  <a:cubicBezTo>
                    <a:pt x="1535" y="93"/>
                    <a:pt x="1305" y="1"/>
                    <a:pt x="1072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2002431" y="1836051"/>
              <a:ext cx="128900" cy="32105"/>
            </a:xfrm>
            <a:custGeom>
              <a:avLst/>
              <a:gdLst/>
              <a:ahLst/>
              <a:cxnLst/>
              <a:rect l="l" t="t" r="r" b="b"/>
              <a:pathLst>
                <a:path w="7014" h="1747" extrusionOk="0">
                  <a:moveTo>
                    <a:pt x="874" y="1"/>
                  </a:moveTo>
                  <a:cubicBezTo>
                    <a:pt x="362" y="1"/>
                    <a:pt x="1" y="362"/>
                    <a:pt x="1" y="873"/>
                  </a:cubicBezTo>
                  <a:cubicBezTo>
                    <a:pt x="1" y="1385"/>
                    <a:pt x="362" y="1746"/>
                    <a:pt x="874" y="1746"/>
                  </a:cubicBezTo>
                  <a:lnTo>
                    <a:pt x="6140" y="1746"/>
                  </a:lnTo>
                  <a:cubicBezTo>
                    <a:pt x="6652" y="1746"/>
                    <a:pt x="7013" y="1385"/>
                    <a:pt x="7013" y="873"/>
                  </a:cubicBezTo>
                  <a:cubicBezTo>
                    <a:pt x="7013" y="362"/>
                    <a:pt x="6652" y="1"/>
                    <a:pt x="6140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2161176" y="1836051"/>
              <a:ext cx="371115" cy="32105"/>
            </a:xfrm>
            <a:custGeom>
              <a:avLst/>
              <a:gdLst/>
              <a:ahLst/>
              <a:cxnLst/>
              <a:rect l="l" t="t" r="r" b="b"/>
              <a:pathLst>
                <a:path w="20194" h="1747" extrusionOk="0">
                  <a:moveTo>
                    <a:pt x="873" y="1"/>
                  </a:moveTo>
                  <a:cubicBezTo>
                    <a:pt x="391" y="1"/>
                    <a:pt x="0" y="362"/>
                    <a:pt x="0" y="873"/>
                  </a:cubicBezTo>
                  <a:cubicBezTo>
                    <a:pt x="0" y="1385"/>
                    <a:pt x="391" y="1746"/>
                    <a:pt x="873" y="1746"/>
                  </a:cubicBezTo>
                  <a:lnTo>
                    <a:pt x="19321" y="1746"/>
                  </a:lnTo>
                  <a:cubicBezTo>
                    <a:pt x="19833" y="1746"/>
                    <a:pt x="20194" y="1385"/>
                    <a:pt x="20194" y="873"/>
                  </a:cubicBezTo>
                  <a:cubicBezTo>
                    <a:pt x="20194" y="362"/>
                    <a:pt x="19833" y="1"/>
                    <a:pt x="19321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2002431" y="1944460"/>
              <a:ext cx="529860" cy="32087"/>
            </a:xfrm>
            <a:custGeom>
              <a:avLst/>
              <a:gdLst/>
              <a:ahLst/>
              <a:cxnLst/>
              <a:rect l="l" t="t" r="r" b="b"/>
              <a:pathLst>
                <a:path w="28832" h="1746" extrusionOk="0">
                  <a:moveTo>
                    <a:pt x="874" y="0"/>
                  </a:moveTo>
                  <a:cubicBezTo>
                    <a:pt x="362" y="0"/>
                    <a:pt x="1" y="361"/>
                    <a:pt x="1" y="873"/>
                  </a:cubicBezTo>
                  <a:cubicBezTo>
                    <a:pt x="1" y="1385"/>
                    <a:pt x="362" y="1746"/>
                    <a:pt x="874" y="1746"/>
                  </a:cubicBezTo>
                  <a:lnTo>
                    <a:pt x="27959" y="1746"/>
                  </a:lnTo>
                  <a:cubicBezTo>
                    <a:pt x="28471" y="1746"/>
                    <a:pt x="28832" y="1385"/>
                    <a:pt x="28832" y="873"/>
                  </a:cubicBezTo>
                  <a:cubicBezTo>
                    <a:pt x="28832" y="361"/>
                    <a:pt x="28471" y="0"/>
                    <a:pt x="27959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2002431" y="2047870"/>
              <a:ext cx="529860" cy="34862"/>
            </a:xfrm>
            <a:custGeom>
              <a:avLst/>
              <a:gdLst/>
              <a:ahLst/>
              <a:cxnLst/>
              <a:rect l="l" t="t" r="r" b="b"/>
              <a:pathLst>
                <a:path w="28832" h="1897" extrusionOk="0">
                  <a:moveTo>
                    <a:pt x="874" y="1"/>
                  </a:moveTo>
                  <a:cubicBezTo>
                    <a:pt x="362" y="1"/>
                    <a:pt x="1" y="513"/>
                    <a:pt x="1" y="1024"/>
                  </a:cubicBezTo>
                  <a:cubicBezTo>
                    <a:pt x="1" y="1506"/>
                    <a:pt x="362" y="1897"/>
                    <a:pt x="874" y="1897"/>
                  </a:cubicBezTo>
                  <a:lnTo>
                    <a:pt x="27959" y="1897"/>
                  </a:lnTo>
                  <a:cubicBezTo>
                    <a:pt x="28471" y="1897"/>
                    <a:pt x="28832" y="1506"/>
                    <a:pt x="28832" y="1024"/>
                  </a:cubicBezTo>
                  <a:cubicBezTo>
                    <a:pt x="28832" y="513"/>
                    <a:pt x="28471" y="1"/>
                    <a:pt x="2795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1343175" y="2485898"/>
              <a:ext cx="529860" cy="32105"/>
            </a:xfrm>
            <a:custGeom>
              <a:avLst/>
              <a:gdLst/>
              <a:ahLst/>
              <a:cxnLst/>
              <a:rect l="l" t="t" r="r" b="b"/>
              <a:pathLst>
                <a:path w="28832" h="1747" extrusionOk="0">
                  <a:moveTo>
                    <a:pt x="874" y="1"/>
                  </a:moveTo>
                  <a:cubicBezTo>
                    <a:pt x="392" y="1"/>
                    <a:pt x="1" y="362"/>
                    <a:pt x="1" y="874"/>
                  </a:cubicBezTo>
                  <a:cubicBezTo>
                    <a:pt x="1" y="1385"/>
                    <a:pt x="392" y="1746"/>
                    <a:pt x="874" y="1746"/>
                  </a:cubicBezTo>
                  <a:lnTo>
                    <a:pt x="27959" y="1746"/>
                  </a:lnTo>
                  <a:cubicBezTo>
                    <a:pt x="28471" y="1746"/>
                    <a:pt x="28832" y="1385"/>
                    <a:pt x="28832" y="874"/>
                  </a:cubicBezTo>
                  <a:cubicBezTo>
                    <a:pt x="28832" y="362"/>
                    <a:pt x="28471" y="1"/>
                    <a:pt x="2795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1343175" y="2596512"/>
              <a:ext cx="529860" cy="32105"/>
            </a:xfrm>
            <a:custGeom>
              <a:avLst/>
              <a:gdLst/>
              <a:ahLst/>
              <a:cxnLst/>
              <a:rect l="l" t="t" r="r" b="b"/>
              <a:pathLst>
                <a:path w="28832" h="1747" extrusionOk="0">
                  <a:moveTo>
                    <a:pt x="874" y="1"/>
                  </a:moveTo>
                  <a:cubicBezTo>
                    <a:pt x="392" y="1"/>
                    <a:pt x="1" y="362"/>
                    <a:pt x="1" y="874"/>
                  </a:cubicBezTo>
                  <a:cubicBezTo>
                    <a:pt x="1" y="1385"/>
                    <a:pt x="392" y="1746"/>
                    <a:pt x="874" y="1746"/>
                  </a:cubicBezTo>
                  <a:lnTo>
                    <a:pt x="27959" y="1746"/>
                  </a:lnTo>
                  <a:cubicBezTo>
                    <a:pt x="28471" y="1746"/>
                    <a:pt x="28832" y="1385"/>
                    <a:pt x="28832" y="874"/>
                  </a:cubicBezTo>
                  <a:cubicBezTo>
                    <a:pt x="28832" y="362"/>
                    <a:pt x="28471" y="1"/>
                    <a:pt x="2795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1343175" y="2707126"/>
              <a:ext cx="529860" cy="34311"/>
            </a:xfrm>
            <a:custGeom>
              <a:avLst/>
              <a:gdLst/>
              <a:ahLst/>
              <a:cxnLst/>
              <a:rect l="l" t="t" r="r" b="b"/>
              <a:pathLst>
                <a:path w="28832" h="1867" extrusionOk="0">
                  <a:moveTo>
                    <a:pt x="874" y="1"/>
                  </a:moveTo>
                  <a:cubicBezTo>
                    <a:pt x="392" y="1"/>
                    <a:pt x="1" y="513"/>
                    <a:pt x="1" y="994"/>
                  </a:cubicBezTo>
                  <a:cubicBezTo>
                    <a:pt x="1" y="1506"/>
                    <a:pt x="392" y="1867"/>
                    <a:pt x="874" y="1867"/>
                  </a:cubicBezTo>
                  <a:lnTo>
                    <a:pt x="27959" y="1867"/>
                  </a:lnTo>
                  <a:cubicBezTo>
                    <a:pt x="28471" y="1867"/>
                    <a:pt x="28832" y="1506"/>
                    <a:pt x="28832" y="994"/>
                  </a:cubicBezTo>
                  <a:cubicBezTo>
                    <a:pt x="28832" y="513"/>
                    <a:pt x="28471" y="1"/>
                    <a:pt x="2795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2002431" y="2485898"/>
              <a:ext cx="529860" cy="32105"/>
            </a:xfrm>
            <a:custGeom>
              <a:avLst/>
              <a:gdLst/>
              <a:ahLst/>
              <a:cxnLst/>
              <a:rect l="l" t="t" r="r" b="b"/>
              <a:pathLst>
                <a:path w="28832" h="1747" extrusionOk="0">
                  <a:moveTo>
                    <a:pt x="874" y="1"/>
                  </a:moveTo>
                  <a:cubicBezTo>
                    <a:pt x="362" y="1"/>
                    <a:pt x="1" y="362"/>
                    <a:pt x="1" y="874"/>
                  </a:cubicBezTo>
                  <a:cubicBezTo>
                    <a:pt x="1" y="1385"/>
                    <a:pt x="362" y="1746"/>
                    <a:pt x="874" y="1746"/>
                  </a:cubicBezTo>
                  <a:lnTo>
                    <a:pt x="27959" y="1746"/>
                  </a:lnTo>
                  <a:cubicBezTo>
                    <a:pt x="28471" y="1746"/>
                    <a:pt x="28832" y="1385"/>
                    <a:pt x="28832" y="874"/>
                  </a:cubicBezTo>
                  <a:cubicBezTo>
                    <a:pt x="28832" y="362"/>
                    <a:pt x="28471" y="1"/>
                    <a:pt x="2795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2002431" y="2589326"/>
              <a:ext cx="529860" cy="32657"/>
            </a:xfrm>
            <a:custGeom>
              <a:avLst/>
              <a:gdLst/>
              <a:ahLst/>
              <a:cxnLst/>
              <a:rect l="l" t="t" r="r" b="b"/>
              <a:pathLst>
                <a:path w="28832" h="1777" extrusionOk="0">
                  <a:moveTo>
                    <a:pt x="874" y="1"/>
                  </a:moveTo>
                  <a:cubicBezTo>
                    <a:pt x="362" y="1"/>
                    <a:pt x="1" y="392"/>
                    <a:pt x="1" y="904"/>
                  </a:cubicBezTo>
                  <a:cubicBezTo>
                    <a:pt x="1" y="1385"/>
                    <a:pt x="362" y="1776"/>
                    <a:pt x="874" y="1776"/>
                  </a:cubicBezTo>
                  <a:lnTo>
                    <a:pt x="27959" y="1776"/>
                  </a:lnTo>
                  <a:cubicBezTo>
                    <a:pt x="28471" y="1776"/>
                    <a:pt x="28832" y="1385"/>
                    <a:pt x="28832" y="904"/>
                  </a:cubicBezTo>
                  <a:cubicBezTo>
                    <a:pt x="28832" y="392"/>
                    <a:pt x="28471" y="1"/>
                    <a:pt x="2795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2002431" y="2741418"/>
              <a:ext cx="529860" cy="32657"/>
            </a:xfrm>
            <a:custGeom>
              <a:avLst/>
              <a:gdLst/>
              <a:ahLst/>
              <a:cxnLst/>
              <a:rect l="l" t="t" r="r" b="b"/>
              <a:pathLst>
                <a:path w="28832" h="1777" extrusionOk="0">
                  <a:moveTo>
                    <a:pt x="874" y="1"/>
                  </a:moveTo>
                  <a:cubicBezTo>
                    <a:pt x="362" y="1"/>
                    <a:pt x="1" y="392"/>
                    <a:pt x="1" y="904"/>
                  </a:cubicBezTo>
                  <a:cubicBezTo>
                    <a:pt x="1" y="1385"/>
                    <a:pt x="362" y="1776"/>
                    <a:pt x="874" y="1776"/>
                  </a:cubicBezTo>
                  <a:lnTo>
                    <a:pt x="27959" y="1776"/>
                  </a:lnTo>
                  <a:cubicBezTo>
                    <a:pt x="28471" y="1776"/>
                    <a:pt x="28832" y="1385"/>
                    <a:pt x="28832" y="904"/>
                  </a:cubicBezTo>
                  <a:cubicBezTo>
                    <a:pt x="28832" y="392"/>
                    <a:pt x="28471" y="1"/>
                    <a:pt x="2795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2002431" y="2845398"/>
              <a:ext cx="529860" cy="34311"/>
            </a:xfrm>
            <a:custGeom>
              <a:avLst/>
              <a:gdLst/>
              <a:ahLst/>
              <a:cxnLst/>
              <a:rect l="l" t="t" r="r" b="b"/>
              <a:pathLst>
                <a:path w="28832" h="1867" extrusionOk="0">
                  <a:moveTo>
                    <a:pt x="874" y="1"/>
                  </a:moveTo>
                  <a:cubicBezTo>
                    <a:pt x="362" y="1"/>
                    <a:pt x="1" y="512"/>
                    <a:pt x="1" y="994"/>
                  </a:cubicBezTo>
                  <a:cubicBezTo>
                    <a:pt x="1" y="1505"/>
                    <a:pt x="362" y="1866"/>
                    <a:pt x="874" y="1866"/>
                  </a:cubicBezTo>
                  <a:lnTo>
                    <a:pt x="27959" y="1866"/>
                  </a:lnTo>
                  <a:cubicBezTo>
                    <a:pt x="28471" y="1866"/>
                    <a:pt x="28832" y="1505"/>
                    <a:pt x="28832" y="994"/>
                  </a:cubicBezTo>
                  <a:cubicBezTo>
                    <a:pt x="28832" y="512"/>
                    <a:pt x="28471" y="1"/>
                    <a:pt x="2795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2002431" y="2995285"/>
              <a:ext cx="529860" cy="32087"/>
            </a:xfrm>
            <a:custGeom>
              <a:avLst/>
              <a:gdLst/>
              <a:ahLst/>
              <a:cxnLst/>
              <a:rect l="l" t="t" r="r" b="b"/>
              <a:pathLst>
                <a:path w="28832" h="1746" extrusionOk="0">
                  <a:moveTo>
                    <a:pt x="874" y="0"/>
                  </a:moveTo>
                  <a:cubicBezTo>
                    <a:pt x="362" y="0"/>
                    <a:pt x="1" y="361"/>
                    <a:pt x="1" y="873"/>
                  </a:cubicBezTo>
                  <a:cubicBezTo>
                    <a:pt x="1" y="1385"/>
                    <a:pt x="362" y="1746"/>
                    <a:pt x="874" y="1746"/>
                  </a:cubicBezTo>
                  <a:lnTo>
                    <a:pt x="27959" y="1746"/>
                  </a:lnTo>
                  <a:cubicBezTo>
                    <a:pt x="28471" y="1746"/>
                    <a:pt x="28832" y="1385"/>
                    <a:pt x="28832" y="873"/>
                  </a:cubicBezTo>
                  <a:cubicBezTo>
                    <a:pt x="28832" y="361"/>
                    <a:pt x="28471" y="0"/>
                    <a:pt x="27959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2218697" y="3098714"/>
              <a:ext cx="313594" cy="32638"/>
            </a:xfrm>
            <a:custGeom>
              <a:avLst/>
              <a:gdLst/>
              <a:ahLst/>
              <a:cxnLst/>
              <a:rect l="l" t="t" r="r" b="b"/>
              <a:pathLst>
                <a:path w="17064" h="1776" extrusionOk="0">
                  <a:moveTo>
                    <a:pt x="903" y="0"/>
                  </a:moveTo>
                  <a:cubicBezTo>
                    <a:pt x="391" y="0"/>
                    <a:pt x="0" y="391"/>
                    <a:pt x="0" y="873"/>
                  </a:cubicBezTo>
                  <a:cubicBezTo>
                    <a:pt x="0" y="1384"/>
                    <a:pt x="391" y="1776"/>
                    <a:pt x="903" y="1776"/>
                  </a:cubicBezTo>
                  <a:lnTo>
                    <a:pt x="16191" y="1776"/>
                  </a:lnTo>
                  <a:cubicBezTo>
                    <a:pt x="16703" y="1776"/>
                    <a:pt x="17064" y="1384"/>
                    <a:pt x="17064" y="873"/>
                  </a:cubicBezTo>
                  <a:cubicBezTo>
                    <a:pt x="17064" y="391"/>
                    <a:pt x="16703" y="0"/>
                    <a:pt x="16191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1380242" y="1446191"/>
              <a:ext cx="451315" cy="468773"/>
            </a:xfrm>
            <a:custGeom>
              <a:avLst/>
              <a:gdLst/>
              <a:ahLst/>
              <a:cxnLst/>
              <a:rect l="l" t="t" r="r" b="b"/>
              <a:pathLst>
                <a:path w="24558" h="25508" extrusionOk="0">
                  <a:moveTo>
                    <a:pt x="12203" y="1"/>
                  </a:moveTo>
                  <a:cubicBezTo>
                    <a:pt x="11901" y="1"/>
                    <a:pt x="11595" y="10"/>
                    <a:pt x="11286" y="28"/>
                  </a:cubicBezTo>
                  <a:cubicBezTo>
                    <a:pt x="4515" y="389"/>
                    <a:pt x="1114" y="3790"/>
                    <a:pt x="361" y="9177"/>
                  </a:cubicBezTo>
                  <a:cubicBezTo>
                    <a:pt x="0" y="11434"/>
                    <a:pt x="241" y="24224"/>
                    <a:pt x="241" y="24224"/>
                  </a:cubicBezTo>
                  <a:cubicBezTo>
                    <a:pt x="191" y="25120"/>
                    <a:pt x="4456" y="25508"/>
                    <a:pt x="9401" y="25508"/>
                  </a:cubicBezTo>
                  <a:cubicBezTo>
                    <a:pt x="16251" y="25508"/>
                    <a:pt x="24406" y="24763"/>
                    <a:pt x="24197" y="23592"/>
                  </a:cubicBezTo>
                  <a:cubicBezTo>
                    <a:pt x="24197" y="23592"/>
                    <a:pt x="24558" y="11043"/>
                    <a:pt x="24076" y="8785"/>
                  </a:cubicBezTo>
                  <a:cubicBezTo>
                    <a:pt x="22986" y="3764"/>
                    <a:pt x="18393" y="1"/>
                    <a:pt x="12203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416740" y="1884163"/>
              <a:ext cx="408183" cy="256090"/>
            </a:xfrm>
            <a:custGeom>
              <a:avLst/>
              <a:gdLst/>
              <a:ahLst/>
              <a:cxnLst/>
              <a:rect l="l" t="t" r="r" b="b"/>
              <a:pathLst>
                <a:path w="22211" h="13935" extrusionOk="0">
                  <a:moveTo>
                    <a:pt x="10925" y="1"/>
                  </a:moveTo>
                  <a:cubicBezTo>
                    <a:pt x="8427" y="1"/>
                    <a:pt x="6170" y="272"/>
                    <a:pt x="4515" y="1144"/>
                  </a:cubicBezTo>
                  <a:cubicBezTo>
                    <a:pt x="753" y="3402"/>
                    <a:pt x="1" y="13935"/>
                    <a:pt x="1" y="13935"/>
                  </a:cubicBezTo>
                  <a:lnTo>
                    <a:pt x="22211" y="13814"/>
                  </a:lnTo>
                  <a:cubicBezTo>
                    <a:pt x="22211" y="13814"/>
                    <a:pt x="20706" y="2649"/>
                    <a:pt x="17185" y="904"/>
                  </a:cubicBezTo>
                  <a:cubicBezTo>
                    <a:pt x="15951" y="272"/>
                    <a:pt x="13423" y="1"/>
                    <a:pt x="109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399171" y="1510751"/>
              <a:ext cx="393683" cy="359776"/>
            </a:xfrm>
            <a:custGeom>
              <a:avLst/>
              <a:gdLst/>
              <a:ahLst/>
              <a:cxnLst/>
              <a:rect l="l" t="t" r="r" b="b"/>
              <a:pathLst>
                <a:path w="21422" h="19577" extrusionOk="0">
                  <a:moveTo>
                    <a:pt x="16112" y="0"/>
                  </a:moveTo>
                  <a:cubicBezTo>
                    <a:pt x="16036" y="0"/>
                    <a:pt x="15960" y="2"/>
                    <a:pt x="15884" y="6"/>
                  </a:cubicBezTo>
                  <a:lnTo>
                    <a:pt x="5742" y="517"/>
                  </a:lnTo>
                  <a:cubicBezTo>
                    <a:pt x="3364" y="638"/>
                    <a:pt x="1468" y="2534"/>
                    <a:pt x="1348" y="4791"/>
                  </a:cubicBezTo>
                  <a:lnTo>
                    <a:pt x="1348" y="5032"/>
                  </a:lnTo>
                  <a:lnTo>
                    <a:pt x="1348" y="5272"/>
                  </a:lnTo>
                  <a:cubicBezTo>
                    <a:pt x="1229" y="6755"/>
                    <a:pt x="0" y="19576"/>
                    <a:pt x="11857" y="19576"/>
                  </a:cubicBezTo>
                  <a:cubicBezTo>
                    <a:pt x="12032" y="19576"/>
                    <a:pt x="12211" y="19573"/>
                    <a:pt x="12393" y="19567"/>
                  </a:cubicBezTo>
                  <a:cubicBezTo>
                    <a:pt x="21271" y="19327"/>
                    <a:pt x="21421" y="9666"/>
                    <a:pt x="20669" y="4039"/>
                  </a:cubicBezTo>
                  <a:cubicBezTo>
                    <a:pt x="20407" y="1737"/>
                    <a:pt x="18396" y="0"/>
                    <a:pt x="16112" y="0"/>
                  </a:cubicBezTo>
                  <a:close/>
                </a:path>
              </a:pathLst>
            </a:custGeom>
            <a:solidFill>
              <a:srgbClr val="614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760197" y="1671572"/>
              <a:ext cx="87955" cy="72132"/>
            </a:xfrm>
            <a:custGeom>
              <a:avLst/>
              <a:gdLst/>
              <a:ahLst/>
              <a:cxnLst/>
              <a:rect l="l" t="t" r="r" b="b"/>
              <a:pathLst>
                <a:path w="4786" h="3925" extrusionOk="0">
                  <a:moveTo>
                    <a:pt x="2639" y="0"/>
                  </a:moveTo>
                  <a:cubicBezTo>
                    <a:pt x="1937" y="0"/>
                    <a:pt x="1206" y="158"/>
                    <a:pt x="753" y="283"/>
                  </a:cubicBezTo>
                  <a:lnTo>
                    <a:pt x="0" y="3925"/>
                  </a:lnTo>
                  <a:cubicBezTo>
                    <a:pt x="632" y="3925"/>
                    <a:pt x="2649" y="3804"/>
                    <a:pt x="3883" y="2811"/>
                  </a:cubicBezTo>
                  <a:cubicBezTo>
                    <a:pt x="4635" y="2300"/>
                    <a:pt x="4786" y="1186"/>
                    <a:pt x="4274" y="554"/>
                  </a:cubicBezTo>
                  <a:cubicBezTo>
                    <a:pt x="3913" y="135"/>
                    <a:pt x="3288" y="0"/>
                    <a:pt x="2639" y="0"/>
                  </a:cubicBezTo>
                  <a:close/>
                </a:path>
              </a:pathLst>
            </a:custGeom>
            <a:solidFill>
              <a:srgbClr val="614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359218" y="1678225"/>
              <a:ext cx="90178" cy="70459"/>
            </a:xfrm>
            <a:custGeom>
              <a:avLst/>
              <a:gdLst/>
              <a:ahLst/>
              <a:cxnLst/>
              <a:rect l="l" t="t" r="r" b="b"/>
              <a:pathLst>
                <a:path w="4907" h="3834" extrusionOk="0">
                  <a:moveTo>
                    <a:pt x="2216" y="0"/>
                  </a:moveTo>
                  <a:cubicBezTo>
                    <a:pt x="1555" y="0"/>
                    <a:pt x="944" y="123"/>
                    <a:pt x="633" y="553"/>
                  </a:cubicBezTo>
                  <a:cubicBezTo>
                    <a:pt x="1" y="1185"/>
                    <a:pt x="272" y="2329"/>
                    <a:pt x="1024" y="2810"/>
                  </a:cubicBezTo>
                  <a:cubicBezTo>
                    <a:pt x="2258" y="3683"/>
                    <a:pt x="4274" y="3834"/>
                    <a:pt x="4906" y="3834"/>
                  </a:cubicBezTo>
                  <a:lnTo>
                    <a:pt x="4154" y="192"/>
                  </a:lnTo>
                  <a:cubicBezTo>
                    <a:pt x="3635" y="131"/>
                    <a:pt x="2898" y="0"/>
                    <a:pt x="2216" y="0"/>
                  </a:cubicBezTo>
                  <a:close/>
                </a:path>
              </a:pathLst>
            </a:custGeom>
            <a:solidFill>
              <a:srgbClr val="614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400696" y="1446393"/>
              <a:ext cx="412612" cy="193901"/>
            </a:xfrm>
            <a:custGeom>
              <a:avLst/>
              <a:gdLst/>
              <a:ahLst/>
              <a:cxnLst/>
              <a:rect l="l" t="t" r="r" b="b"/>
              <a:pathLst>
                <a:path w="22452" h="10551" extrusionOk="0">
                  <a:moveTo>
                    <a:pt x="11083" y="1"/>
                  </a:moveTo>
                  <a:cubicBezTo>
                    <a:pt x="10861" y="1"/>
                    <a:pt x="10638" y="6"/>
                    <a:pt x="10414" y="17"/>
                  </a:cubicBezTo>
                  <a:cubicBezTo>
                    <a:pt x="4786" y="258"/>
                    <a:pt x="1144" y="3899"/>
                    <a:pt x="121" y="9798"/>
                  </a:cubicBezTo>
                  <a:cubicBezTo>
                    <a:pt x="1" y="10038"/>
                    <a:pt x="272" y="10279"/>
                    <a:pt x="512" y="10279"/>
                  </a:cubicBezTo>
                  <a:cubicBezTo>
                    <a:pt x="1024" y="10430"/>
                    <a:pt x="1626" y="10550"/>
                    <a:pt x="5027" y="10550"/>
                  </a:cubicBezTo>
                  <a:lnTo>
                    <a:pt x="6020" y="7541"/>
                  </a:lnTo>
                  <a:lnTo>
                    <a:pt x="7284" y="10430"/>
                  </a:lnTo>
                  <a:cubicBezTo>
                    <a:pt x="8397" y="10430"/>
                    <a:pt x="9661" y="10430"/>
                    <a:pt x="11046" y="10279"/>
                  </a:cubicBezTo>
                  <a:cubicBezTo>
                    <a:pt x="17305" y="10038"/>
                    <a:pt x="21067" y="9286"/>
                    <a:pt x="22090" y="9166"/>
                  </a:cubicBezTo>
                  <a:cubicBezTo>
                    <a:pt x="22331" y="9045"/>
                    <a:pt x="22452" y="8774"/>
                    <a:pt x="22331" y="8654"/>
                  </a:cubicBezTo>
                  <a:cubicBezTo>
                    <a:pt x="20886" y="3134"/>
                    <a:pt x="16444" y="1"/>
                    <a:pt x="11083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1559993" y="1840480"/>
              <a:ext cx="112838" cy="66931"/>
            </a:xfrm>
            <a:custGeom>
              <a:avLst/>
              <a:gdLst/>
              <a:ahLst/>
              <a:cxnLst/>
              <a:rect l="l" t="t" r="r" b="b"/>
              <a:pathLst>
                <a:path w="6140" h="3642" extrusionOk="0">
                  <a:moveTo>
                    <a:pt x="5748" y="0"/>
                  </a:moveTo>
                  <a:lnTo>
                    <a:pt x="241" y="392"/>
                  </a:lnTo>
                  <a:lnTo>
                    <a:pt x="0" y="3642"/>
                  </a:lnTo>
                  <a:lnTo>
                    <a:pt x="6139" y="3642"/>
                  </a:lnTo>
                  <a:lnTo>
                    <a:pt x="5748" y="0"/>
                  </a:lnTo>
                  <a:close/>
                </a:path>
              </a:pathLst>
            </a:custGeom>
            <a:solidFill>
              <a:srgbClr val="614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1550583" y="1900758"/>
              <a:ext cx="133862" cy="16062"/>
            </a:xfrm>
            <a:custGeom>
              <a:avLst/>
              <a:gdLst/>
              <a:ahLst/>
              <a:cxnLst/>
              <a:rect l="l" t="t" r="r" b="b"/>
              <a:pathLst>
                <a:path w="7284" h="874" extrusionOk="0">
                  <a:moveTo>
                    <a:pt x="512" y="1"/>
                  </a:moveTo>
                  <a:cubicBezTo>
                    <a:pt x="392" y="1"/>
                    <a:pt x="121" y="1"/>
                    <a:pt x="121" y="121"/>
                  </a:cubicBezTo>
                  <a:cubicBezTo>
                    <a:pt x="1" y="241"/>
                    <a:pt x="121" y="362"/>
                    <a:pt x="241" y="482"/>
                  </a:cubicBezTo>
                  <a:cubicBezTo>
                    <a:pt x="241" y="482"/>
                    <a:pt x="1265" y="873"/>
                    <a:pt x="3762" y="873"/>
                  </a:cubicBezTo>
                  <a:cubicBezTo>
                    <a:pt x="5147" y="873"/>
                    <a:pt x="5779" y="753"/>
                    <a:pt x="7013" y="603"/>
                  </a:cubicBezTo>
                  <a:cubicBezTo>
                    <a:pt x="7163" y="482"/>
                    <a:pt x="7283" y="362"/>
                    <a:pt x="7163" y="241"/>
                  </a:cubicBezTo>
                  <a:cubicBezTo>
                    <a:pt x="7163" y="156"/>
                    <a:pt x="7088" y="71"/>
                    <a:pt x="7001" y="71"/>
                  </a:cubicBezTo>
                  <a:cubicBezTo>
                    <a:pt x="6965" y="71"/>
                    <a:pt x="6927" y="86"/>
                    <a:pt x="6892" y="121"/>
                  </a:cubicBezTo>
                  <a:cubicBezTo>
                    <a:pt x="5658" y="241"/>
                    <a:pt x="5026" y="362"/>
                    <a:pt x="3762" y="362"/>
                  </a:cubicBezTo>
                  <a:cubicBezTo>
                    <a:pt x="1385" y="362"/>
                    <a:pt x="512" y="1"/>
                    <a:pt x="512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1469832" y="2052850"/>
              <a:ext cx="18819" cy="87403"/>
            </a:xfrm>
            <a:custGeom>
              <a:avLst/>
              <a:gdLst/>
              <a:ahLst/>
              <a:cxnLst/>
              <a:rect l="l" t="t" r="r" b="b"/>
              <a:pathLst>
                <a:path w="1024" h="4756" extrusionOk="0">
                  <a:moveTo>
                    <a:pt x="753" y="1"/>
                  </a:moveTo>
                  <a:cubicBezTo>
                    <a:pt x="633" y="1"/>
                    <a:pt x="512" y="121"/>
                    <a:pt x="512" y="242"/>
                  </a:cubicBezTo>
                  <a:lnTo>
                    <a:pt x="1" y="4515"/>
                  </a:lnTo>
                  <a:cubicBezTo>
                    <a:pt x="1" y="4635"/>
                    <a:pt x="121" y="4756"/>
                    <a:pt x="272" y="4756"/>
                  </a:cubicBezTo>
                  <a:cubicBezTo>
                    <a:pt x="392" y="4756"/>
                    <a:pt x="512" y="4635"/>
                    <a:pt x="512" y="4515"/>
                  </a:cubicBezTo>
                  <a:lnTo>
                    <a:pt x="1024" y="362"/>
                  </a:lnTo>
                  <a:cubicBezTo>
                    <a:pt x="1024" y="242"/>
                    <a:pt x="873" y="121"/>
                    <a:pt x="753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1751339" y="2052850"/>
              <a:ext cx="18286" cy="87403"/>
            </a:xfrm>
            <a:custGeom>
              <a:avLst/>
              <a:gdLst/>
              <a:ahLst/>
              <a:cxnLst/>
              <a:rect l="l" t="t" r="r" b="b"/>
              <a:pathLst>
                <a:path w="995" h="4756" extrusionOk="0">
                  <a:moveTo>
                    <a:pt x="242" y="1"/>
                  </a:moveTo>
                  <a:cubicBezTo>
                    <a:pt x="121" y="121"/>
                    <a:pt x="1" y="242"/>
                    <a:pt x="1" y="362"/>
                  </a:cubicBezTo>
                  <a:lnTo>
                    <a:pt x="482" y="4515"/>
                  </a:lnTo>
                  <a:cubicBezTo>
                    <a:pt x="482" y="4635"/>
                    <a:pt x="603" y="4756"/>
                    <a:pt x="753" y="4756"/>
                  </a:cubicBezTo>
                  <a:lnTo>
                    <a:pt x="874" y="4756"/>
                  </a:lnTo>
                  <a:cubicBezTo>
                    <a:pt x="994" y="4756"/>
                    <a:pt x="994" y="4635"/>
                    <a:pt x="994" y="4515"/>
                  </a:cubicBezTo>
                  <a:lnTo>
                    <a:pt x="482" y="242"/>
                  </a:lnTo>
                  <a:cubicBezTo>
                    <a:pt x="482" y="121"/>
                    <a:pt x="362" y="1"/>
                    <a:pt x="242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340969" y="2891305"/>
              <a:ext cx="525431" cy="92384"/>
            </a:xfrm>
            <a:custGeom>
              <a:avLst/>
              <a:gdLst/>
              <a:ahLst/>
              <a:cxnLst/>
              <a:rect l="l" t="t" r="r" b="b"/>
              <a:pathLst>
                <a:path w="28591" h="5027" extrusionOk="0">
                  <a:moveTo>
                    <a:pt x="753" y="0"/>
                  </a:moveTo>
                  <a:cubicBezTo>
                    <a:pt x="241" y="0"/>
                    <a:pt x="1" y="392"/>
                    <a:pt x="1" y="873"/>
                  </a:cubicBezTo>
                  <a:lnTo>
                    <a:pt x="1" y="4154"/>
                  </a:lnTo>
                  <a:cubicBezTo>
                    <a:pt x="1" y="4635"/>
                    <a:pt x="241" y="5026"/>
                    <a:pt x="753" y="5026"/>
                  </a:cubicBezTo>
                  <a:lnTo>
                    <a:pt x="27718" y="5026"/>
                  </a:lnTo>
                  <a:cubicBezTo>
                    <a:pt x="28199" y="5026"/>
                    <a:pt x="28591" y="4635"/>
                    <a:pt x="28591" y="4154"/>
                  </a:cubicBezTo>
                  <a:lnTo>
                    <a:pt x="28591" y="873"/>
                  </a:lnTo>
                  <a:cubicBezTo>
                    <a:pt x="28591" y="392"/>
                    <a:pt x="28199" y="0"/>
                    <a:pt x="277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1340969" y="3076036"/>
              <a:ext cx="525431" cy="89609"/>
            </a:xfrm>
            <a:custGeom>
              <a:avLst/>
              <a:gdLst/>
              <a:ahLst/>
              <a:cxnLst/>
              <a:rect l="l" t="t" r="r" b="b"/>
              <a:pathLst>
                <a:path w="28591" h="4876" extrusionOk="0">
                  <a:moveTo>
                    <a:pt x="753" y="0"/>
                  </a:moveTo>
                  <a:cubicBezTo>
                    <a:pt x="241" y="0"/>
                    <a:pt x="1" y="361"/>
                    <a:pt x="1" y="873"/>
                  </a:cubicBezTo>
                  <a:lnTo>
                    <a:pt x="1" y="4123"/>
                  </a:lnTo>
                  <a:cubicBezTo>
                    <a:pt x="1" y="4635"/>
                    <a:pt x="241" y="4875"/>
                    <a:pt x="753" y="4875"/>
                  </a:cubicBezTo>
                  <a:lnTo>
                    <a:pt x="27718" y="4875"/>
                  </a:lnTo>
                  <a:cubicBezTo>
                    <a:pt x="28199" y="4875"/>
                    <a:pt x="28591" y="4635"/>
                    <a:pt x="28591" y="4123"/>
                  </a:cubicBezTo>
                  <a:lnTo>
                    <a:pt x="28591" y="873"/>
                  </a:lnTo>
                  <a:cubicBezTo>
                    <a:pt x="28591" y="361"/>
                    <a:pt x="28199" y="0"/>
                    <a:pt x="27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1354789" y="2264688"/>
              <a:ext cx="1177502" cy="32087"/>
            </a:xfrm>
            <a:custGeom>
              <a:avLst/>
              <a:gdLst/>
              <a:ahLst/>
              <a:cxnLst/>
              <a:rect l="l" t="t" r="r" b="b"/>
              <a:pathLst>
                <a:path w="64073" h="1746" extrusionOk="0">
                  <a:moveTo>
                    <a:pt x="874" y="0"/>
                  </a:moveTo>
                  <a:cubicBezTo>
                    <a:pt x="362" y="0"/>
                    <a:pt x="1" y="361"/>
                    <a:pt x="1" y="873"/>
                  </a:cubicBezTo>
                  <a:cubicBezTo>
                    <a:pt x="1" y="1384"/>
                    <a:pt x="362" y="1746"/>
                    <a:pt x="874" y="1746"/>
                  </a:cubicBezTo>
                  <a:lnTo>
                    <a:pt x="63200" y="1746"/>
                  </a:lnTo>
                  <a:cubicBezTo>
                    <a:pt x="63712" y="1746"/>
                    <a:pt x="64073" y="1384"/>
                    <a:pt x="64073" y="873"/>
                  </a:cubicBezTo>
                  <a:cubicBezTo>
                    <a:pt x="64073" y="361"/>
                    <a:pt x="63712" y="0"/>
                    <a:pt x="63200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1421720" y="2852033"/>
              <a:ext cx="274339" cy="23248"/>
            </a:xfrm>
            <a:custGeom>
              <a:avLst/>
              <a:gdLst/>
              <a:ahLst/>
              <a:cxnLst/>
              <a:rect l="l" t="t" r="r" b="b"/>
              <a:pathLst>
                <a:path w="14928" h="1265" extrusionOk="0">
                  <a:moveTo>
                    <a:pt x="7404" y="1"/>
                  </a:moveTo>
                  <a:cubicBezTo>
                    <a:pt x="4755" y="1"/>
                    <a:pt x="2258" y="512"/>
                    <a:pt x="0" y="1265"/>
                  </a:cubicBezTo>
                  <a:lnTo>
                    <a:pt x="14927" y="1265"/>
                  </a:lnTo>
                  <a:cubicBezTo>
                    <a:pt x="12520" y="512"/>
                    <a:pt x="10022" y="1"/>
                    <a:pt x="7404" y="1"/>
                  </a:cubicBezTo>
                  <a:close/>
                </a:path>
              </a:pathLst>
            </a:custGeom>
            <a:solidFill>
              <a:srgbClr val="EB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1129150" y="3112534"/>
              <a:ext cx="822430" cy="380525"/>
            </a:xfrm>
            <a:custGeom>
              <a:avLst/>
              <a:gdLst/>
              <a:ahLst/>
              <a:cxnLst/>
              <a:rect l="l" t="t" r="r" b="b"/>
              <a:pathLst>
                <a:path w="44752" h="20706" extrusionOk="0">
                  <a:moveTo>
                    <a:pt x="1866" y="0"/>
                  </a:moveTo>
                  <a:cubicBezTo>
                    <a:pt x="602" y="2889"/>
                    <a:pt x="0" y="6019"/>
                    <a:pt x="0" y="9300"/>
                  </a:cubicBezTo>
                  <a:cubicBezTo>
                    <a:pt x="0" y="13182"/>
                    <a:pt x="873" y="16823"/>
                    <a:pt x="2498" y="19953"/>
                  </a:cubicBezTo>
                  <a:cubicBezTo>
                    <a:pt x="3130" y="20314"/>
                    <a:pt x="3612" y="20435"/>
                    <a:pt x="4364" y="20585"/>
                  </a:cubicBezTo>
                  <a:cubicBezTo>
                    <a:pt x="4364" y="20585"/>
                    <a:pt x="4364" y="20706"/>
                    <a:pt x="4515" y="20706"/>
                  </a:cubicBezTo>
                  <a:lnTo>
                    <a:pt x="43758" y="20706"/>
                  </a:lnTo>
                  <a:cubicBezTo>
                    <a:pt x="44119" y="19953"/>
                    <a:pt x="44510" y="19321"/>
                    <a:pt x="44751" y="18569"/>
                  </a:cubicBezTo>
                  <a:lnTo>
                    <a:pt x="4635" y="18569"/>
                  </a:lnTo>
                  <a:cubicBezTo>
                    <a:pt x="3251" y="18328"/>
                    <a:pt x="2107" y="17185"/>
                    <a:pt x="1866" y="15800"/>
                  </a:cubicBezTo>
                  <a:lnTo>
                    <a:pt x="1866" y="0"/>
                  </a:lnTo>
                  <a:close/>
                </a:path>
              </a:pathLst>
            </a:custGeom>
            <a:solidFill>
              <a:srgbClr val="6D8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1357013" y="3092061"/>
              <a:ext cx="493344" cy="57540"/>
            </a:xfrm>
            <a:custGeom>
              <a:avLst/>
              <a:gdLst/>
              <a:ahLst/>
              <a:cxnLst/>
              <a:rect l="l" t="t" r="r" b="b"/>
              <a:pathLst>
                <a:path w="26845" h="3131" extrusionOk="0">
                  <a:moveTo>
                    <a:pt x="0" y="1"/>
                  </a:moveTo>
                  <a:lnTo>
                    <a:pt x="0" y="3131"/>
                  </a:lnTo>
                  <a:lnTo>
                    <a:pt x="26845" y="3131"/>
                  </a:lnTo>
                  <a:lnTo>
                    <a:pt x="268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-657253" y="2824374"/>
              <a:ext cx="555846" cy="555864"/>
            </a:xfrm>
            <a:custGeom>
              <a:avLst/>
              <a:gdLst/>
              <a:ahLst/>
              <a:cxnLst/>
              <a:rect l="l" t="t" r="r" b="b"/>
              <a:pathLst>
                <a:path w="30246" h="30247" extrusionOk="0">
                  <a:moveTo>
                    <a:pt x="15198" y="1"/>
                  </a:moveTo>
                  <a:cubicBezTo>
                    <a:pt x="6771" y="1"/>
                    <a:pt x="0" y="6772"/>
                    <a:pt x="0" y="15048"/>
                  </a:cubicBezTo>
                  <a:cubicBezTo>
                    <a:pt x="0" y="23475"/>
                    <a:pt x="6771" y="30246"/>
                    <a:pt x="15198" y="30246"/>
                  </a:cubicBezTo>
                  <a:cubicBezTo>
                    <a:pt x="23474" y="30246"/>
                    <a:pt x="30245" y="23475"/>
                    <a:pt x="30245" y="15048"/>
                  </a:cubicBezTo>
                  <a:cubicBezTo>
                    <a:pt x="30245" y="6772"/>
                    <a:pt x="23474" y="1"/>
                    <a:pt x="151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-673296" y="2808349"/>
              <a:ext cx="587933" cy="587915"/>
            </a:xfrm>
            <a:custGeom>
              <a:avLst/>
              <a:gdLst/>
              <a:ahLst/>
              <a:cxnLst/>
              <a:rect l="l" t="t" r="r" b="b"/>
              <a:pathLst>
                <a:path w="31992" h="31991" extrusionOk="0">
                  <a:moveTo>
                    <a:pt x="16071" y="1776"/>
                  </a:moveTo>
                  <a:cubicBezTo>
                    <a:pt x="23835" y="1776"/>
                    <a:pt x="30216" y="8156"/>
                    <a:pt x="30216" y="15920"/>
                  </a:cubicBezTo>
                  <a:cubicBezTo>
                    <a:pt x="30216" y="23835"/>
                    <a:pt x="23835" y="30095"/>
                    <a:pt x="16071" y="30095"/>
                  </a:cubicBezTo>
                  <a:cubicBezTo>
                    <a:pt x="8156" y="30095"/>
                    <a:pt x="1896" y="23835"/>
                    <a:pt x="1896" y="15920"/>
                  </a:cubicBezTo>
                  <a:cubicBezTo>
                    <a:pt x="1896" y="8156"/>
                    <a:pt x="8156" y="1776"/>
                    <a:pt x="16071" y="1776"/>
                  </a:cubicBezTo>
                  <a:close/>
                  <a:moveTo>
                    <a:pt x="16071" y="0"/>
                  </a:moveTo>
                  <a:cubicBezTo>
                    <a:pt x="7163" y="0"/>
                    <a:pt x="0" y="7163"/>
                    <a:pt x="0" y="15920"/>
                  </a:cubicBezTo>
                  <a:cubicBezTo>
                    <a:pt x="0" y="24828"/>
                    <a:pt x="7163" y="31991"/>
                    <a:pt x="16071" y="31991"/>
                  </a:cubicBezTo>
                  <a:cubicBezTo>
                    <a:pt x="24829" y="31991"/>
                    <a:pt x="31991" y="24828"/>
                    <a:pt x="31991" y="15920"/>
                  </a:cubicBezTo>
                  <a:cubicBezTo>
                    <a:pt x="31991" y="7163"/>
                    <a:pt x="24829" y="0"/>
                    <a:pt x="16071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-518999" y="2992823"/>
              <a:ext cx="267705" cy="251349"/>
            </a:xfrm>
            <a:custGeom>
              <a:avLst/>
              <a:gdLst/>
              <a:ahLst/>
              <a:cxnLst/>
              <a:rect l="l" t="t" r="r" b="b"/>
              <a:pathLst>
                <a:path w="14567" h="13677" extrusionOk="0">
                  <a:moveTo>
                    <a:pt x="13520" y="1"/>
                  </a:moveTo>
                  <a:cubicBezTo>
                    <a:pt x="13233" y="1"/>
                    <a:pt x="12932" y="174"/>
                    <a:pt x="12671" y="495"/>
                  </a:cubicBezTo>
                  <a:lnTo>
                    <a:pt x="6170" y="11149"/>
                  </a:lnTo>
                  <a:lnTo>
                    <a:pt x="1776" y="5521"/>
                  </a:lnTo>
                  <a:cubicBezTo>
                    <a:pt x="1629" y="5308"/>
                    <a:pt x="1382" y="5211"/>
                    <a:pt x="1125" y="5211"/>
                  </a:cubicBezTo>
                  <a:cubicBezTo>
                    <a:pt x="911" y="5211"/>
                    <a:pt x="690" y="5278"/>
                    <a:pt x="512" y="5401"/>
                  </a:cubicBezTo>
                  <a:cubicBezTo>
                    <a:pt x="151" y="5642"/>
                    <a:pt x="1" y="6274"/>
                    <a:pt x="392" y="6635"/>
                  </a:cubicBezTo>
                  <a:lnTo>
                    <a:pt x="5538" y="13286"/>
                  </a:lnTo>
                  <a:cubicBezTo>
                    <a:pt x="5659" y="13557"/>
                    <a:pt x="5899" y="13677"/>
                    <a:pt x="6170" y="13677"/>
                  </a:cubicBezTo>
                  <a:lnTo>
                    <a:pt x="6291" y="13677"/>
                  </a:lnTo>
                  <a:cubicBezTo>
                    <a:pt x="6531" y="13677"/>
                    <a:pt x="6772" y="13557"/>
                    <a:pt x="7043" y="13286"/>
                  </a:cubicBezTo>
                  <a:lnTo>
                    <a:pt x="14296" y="1368"/>
                  </a:lnTo>
                  <a:cubicBezTo>
                    <a:pt x="14567" y="1007"/>
                    <a:pt x="14446" y="375"/>
                    <a:pt x="13935" y="134"/>
                  </a:cubicBezTo>
                  <a:cubicBezTo>
                    <a:pt x="13804" y="44"/>
                    <a:pt x="13664" y="1"/>
                    <a:pt x="13520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2511818" y="3216514"/>
              <a:ext cx="553089" cy="553071"/>
            </a:xfrm>
            <a:custGeom>
              <a:avLst/>
              <a:gdLst/>
              <a:ahLst/>
              <a:cxnLst/>
              <a:rect l="l" t="t" r="r" b="b"/>
              <a:pathLst>
                <a:path w="30096" h="30095" extrusionOk="0">
                  <a:moveTo>
                    <a:pt x="15048" y="0"/>
                  </a:moveTo>
                  <a:cubicBezTo>
                    <a:pt x="6772" y="0"/>
                    <a:pt x="0" y="6651"/>
                    <a:pt x="0" y="15048"/>
                  </a:cubicBezTo>
                  <a:cubicBezTo>
                    <a:pt x="0" y="23324"/>
                    <a:pt x="6772" y="30095"/>
                    <a:pt x="15048" y="30095"/>
                  </a:cubicBezTo>
                  <a:cubicBezTo>
                    <a:pt x="23324" y="30095"/>
                    <a:pt x="30095" y="23324"/>
                    <a:pt x="30095" y="15048"/>
                  </a:cubicBezTo>
                  <a:cubicBezTo>
                    <a:pt x="30095" y="6651"/>
                    <a:pt x="23324" y="0"/>
                    <a:pt x="150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2495223" y="3197695"/>
              <a:ext cx="585709" cy="587933"/>
            </a:xfrm>
            <a:custGeom>
              <a:avLst/>
              <a:gdLst/>
              <a:ahLst/>
              <a:cxnLst/>
              <a:rect l="l" t="t" r="r" b="b"/>
              <a:pathLst>
                <a:path w="31871" h="31992" extrusionOk="0">
                  <a:moveTo>
                    <a:pt x="15951" y="1897"/>
                  </a:moveTo>
                  <a:cubicBezTo>
                    <a:pt x="23715" y="1897"/>
                    <a:pt x="30095" y="8157"/>
                    <a:pt x="30095" y="16072"/>
                  </a:cubicBezTo>
                  <a:cubicBezTo>
                    <a:pt x="30095" y="23836"/>
                    <a:pt x="23715" y="30246"/>
                    <a:pt x="15951" y="30246"/>
                  </a:cubicBezTo>
                  <a:cubicBezTo>
                    <a:pt x="8156" y="30246"/>
                    <a:pt x="1776" y="23836"/>
                    <a:pt x="1776" y="16072"/>
                  </a:cubicBezTo>
                  <a:cubicBezTo>
                    <a:pt x="1776" y="8157"/>
                    <a:pt x="8156" y="1897"/>
                    <a:pt x="15951" y="1897"/>
                  </a:cubicBezTo>
                  <a:close/>
                  <a:moveTo>
                    <a:pt x="15951" y="1"/>
                  </a:moveTo>
                  <a:cubicBezTo>
                    <a:pt x="7163" y="1"/>
                    <a:pt x="0" y="7284"/>
                    <a:pt x="0" y="16072"/>
                  </a:cubicBezTo>
                  <a:cubicBezTo>
                    <a:pt x="0" y="24829"/>
                    <a:pt x="7163" y="31992"/>
                    <a:pt x="15951" y="31992"/>
                  </a:cubicBezTo>
                  <a:cubicBezTo>
                    <a:pt x="24708" y="31992"/>
                    <a:pt x="31871" y="24829"/>
                    <a:pt x="31871" y="16072"/>
                  </a:cubicBezTo>
                  <a:cubicBezTo>
                    <a:pt x="31871" y="7284"/>
                    <a:pt x="24708" y="1"/>
                    <a:pt x="15951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2650072" y="3384557"/>
              <a:ext cx="264948" cy="251202"/>
            </a:xfrm>
            <a:custGeom>
              <a:avLst/>
              <a:gdLst/>
              <a:ahLst/>
              <a:cxnLst/>
              <a:rect l="l" t="t" r="r" b="b"/>
              <a:pathLst>
                <a:path w="14417" h="13669" extrusionOk="0">
                  <a:moveTo>
                    <a:pt x="13380" y="0"/>
                  </a:moveTo>
                  <a:cubicBezTo>
                    <a:pt x="13078" y="0"/>
                    <a:pt x="12816" y="133"/>
                    <a:pt x="12641" y="366"/>
                  </a:cubicBezTo>
                  <a:lnTo>
                    <a:pt x="6020" y="11170"/>
                  </a:lnTo>
                  <a:lnTo>
                    <a:pt x="1626" y="5512"/>
                  </a:lnTo>
                  <a:cubicBezTo>
                    <a:pt x="1451" y="5279"/>
                    <a:pt x="1138" y="5146"/>
                    <a:pt x="833" y="5146"/>
                  </a:cubicBezTo>
                  <a:cubicBezTo>
                    <a:pt x="666" y="5146"/>
                    <a:pt x="501" y="5186"/>
                    <a:pt x="362" y="5272"/>
                  </a:cubicBezTo>
                  <a:cubicBezTo>
                    <a:pt x="1" y="5633"/>
                    <a:pt x="1" y="6144"/>
                    <a:pt x="242" y="6536"/>
                  </a:cubicBezTo>
                  <a:lnTo>
                    <a:pt x="5388" y="13307"/>
                  </a:lnTo>
                  <a:cubicBezTo>
                    <a:pt x="5629" y="13548"/>
                    <a:pt x="5869" y="13668"/>
                    <a:pt x="6140" y="13668"/>
                  </a:cubicBezTo>
                  <a:cubicBezTo>
                    <a:pt x="6501" y="13548"/>
                    <a:pt x="6772" y="13427"/>
                    <a:pt x="6893" y="13156"/>
                  </a:cubicBezTo>
                  <a:lnTo>
                    <a:pt x="14146" y="1389"/>
                  </a:lnTo>
                  <a:cubicBezTo>
                    <a:pt x="14416" y="878"/>
                    <a:pt x="14296" y="366"/>
                    <a:pt x="13905" y="125"/>
                  </a:cubicBezTo>
                  <a:cubicBezTo>
                    <a:pt x="13724" y="40"/>
                    <a:pt x="13546" y="0"/>
                    <a:pt x="13380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4000120" y="2824374"/>
              <a:ext cx="555295" cy="555864"/>
            </a:xfrm>
            <a:custGeom>
              <a:avLst/>
              <a:gdLst/>
              <a:ahLst/>
              <a:cxnLst/>
              <a:rect l="l" t="t" r="r" b="b"/>
              <a:pathLst>
                <a:path w="30216" h="30247" extrusionOk="0">
                  <a:moveTo>
                    <a:pt x="15048" y="1"/>
                  </a:moveTo>
                  <a:cubicBezTo>
                    <a:pt x="6772" y="1"/>
                    <a:pt x="0" y="6772"/>
                    <a:pt x="0" y="15048"/>
                  </a:cubicBezTo>
                  <a:cubicBezTo>
                    <a:pt x="0" y="23475"/>
                    <a:pt x="6772" y="30246"/>
                    <a:pt x="15048" y="30246"/>
                  </a:cubicBezTo>
                  <a:cubicBezTo>
                    <a:pt x="23444" y="30246"/>
                    <a:pt x="30216" y="23475"/>
                    <a:pt x="30216" y="15048"/>
                  </a:cubicBezTo>
                  <a:cubicBezTo>
                    <a:pt x="30216" y="6772"/>
                    <a:pt x="23444" y="1"/>
                    <a:pt x="150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3984077" y="2808349"/>
              <a:ext cx="587933" cy="587915"/>
            </a:xfrm>
            <a:custGeom>
              <a:avLst/>
              <a:gdLst/>
              <a:ahLst/>
              <a:cxnLst/>
              <a:rect l="l" t="t" r="r" b="b"/>
              <a:pathLst>
                <a:path w="31992" h="31991" extrusionOk="0">
                  <a:moveTo>
                    <a:pt x="15921" y="1776"/>
                  </a:moveTo>
                  <a:cubicBezTo>
                    <a:pt x="23836" y="1776"/>
                    <a:pt x="30095" y="8156"/>
                    <a:pt x="30095" y="15920"/>
                  </a:cubicBezTo>
                  <a:cubicBezTo>
                    <a:pt x="30095" y="23835"/>
                    <a:pt x="23836" y="30095"/>
                    <a:pt x="15921" y="30095"/>
                  </a:cubicBezTo>
                  <a:cubicBezTo>
                    <a:pt x="8156" y="30095"/>
                    <a:pt x="1746" y="23835"/>
                    <a:pt x="1746" y="15920"/>
                  </a:cubicBezTo>
                  <a:cubicBezTo>
                    <a:pt x="1746" y="8156"/>
                    <a:pt x="8156" y="1776"/>
                    <a:pt x="15921" y="1776"/>
                  </a:cubicBezTo>
                  <a:close/>
                  <a:moveTo>
                    <a:pt x="15921" y="0"/>
                  </a:moveTo>
                  <a:cubicBezTo>
                    <a:pt x="7163" y="0"/>
                    <a:pt x="1" y="7163"/>
                    <a:pt x="1" y="15920"/>
                  </a:cubicBezTo>
                  <a:cubicBezTo>
                    <a:pt x="1" y="24828"/>
                    <a:pt x="7163" y="31991"/>
                    <a:pt x="15921" y="31991"/>
                  </a:cubicBezTo>
                  <a:cubicBezTo>
                    <a:pt x="24829" y="31991"/>
                    <a:pt x="31991" y="24828"/>
                    <a:pt x="31991" y="15920"/>
                  </a:cubicBezTo>
                  <a:cubicBezTo>
                    <a:pt x="31991" y="7163"/>
                    <a:pt x="24829" y="0"/>
                    <a:pt x="15921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4157193" y="2982568"/>
              <a:ext cx="241701" cy="240598"/>
            </a:xfrm>
            <a:custGeom>
              <a:avLst/>
              <a:gdLst/>
              <a:ahLst/>
              <a:cxnLst/>
              <a:rect l="l" t="t" r="r" b="b"/>
              <a:pathLst>
                <a:path w="13152" h="13092" extrusionOk="0">
                  <a:moveTo>
                    <a:pt x="922" y="0"/>
                  </a:moveTo>
                  <a:cubicBezTo>
                    <a:pt x="670" y="0"/>
                    <a:pt x="422" y="60"/>
                    <a:pt x="241" y="181"/>
                  </a:cubicBezTo>
                  <a:cubicBezTo>
                    <a:pt x="0" y="572"/>
                    <a:pt x="0" y="1174"/>
                    <a:pt x="241" y="1565"/>
                  </a:cubicBezTo>
                  <a:lnTo>
                    <a:pt x="11527" y="12730"/>
                  </a:lnTo>
                  <a:cubicBezTo>
                    <a:pt x="11767" y="12971"/>
                    <a:pt x="12038" y="13091"/>
                    <a:pt x="12159" y="13091"/>
                  </a:cubicBezTo>
                  <a:cubicBezTo>
                    <a:pt x="12399" y="13091"/>
                    <a:pt x="12640" y="12971"/>
                    <a:pt x="12791" y="12730"/>
                  </a:cubicBezTo>
                  <a:cubicBezTo>
                    <a:pt x="13152" y="12459"/>
                    <a:pt x="13152" y="11857"/>
                    <a:pt x="12791" y="11466"/>
                  </a:cubicBezTo>
                  <a:lnTo>
                    <a:pt x="1625" y="181"/>
                  </a:lnTo>
                  <a:cubicBezTo>
                    <a:pt x="1430" y="60"/>
                    <a:pt x="1174" y="0"/>
                    <a:pt x="922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4157193" y="2982568"/>
              <a:ext cx="241701" cy="240598"/>
            </a:xfrm>
            <a:custGeom>
              <a:avLst/>
              <a:gdLst/>
              <a:ahLst/>
              <a:cxnLst/>
              <a:rect l="l" t="t" r="r" b="b"/>
              <a:pathLst>
                <a:path w="13152" h="13092" extrusionOk="0">
                  <a:moveTo>
                    <a:pt x="12192" y="0"/>
                  </a:moveTo>
                  <a:cubicBezTo>
                    <a:pt x="11955" y="0"/>
                    <a:pt x="11707" y="60"/>
                    <a:pt x="11527" y="181"/>
                  </a:cubicBezTo>
                  <a:lnTo>
                    <a:pt x="241" y="11466"/>
                  </a:lnTo>
                  <a:cubicBezTo>
                    <a:pt x="0" y="11857"/>
                    <a:pt x="0" y="12459"/>
                    <a:pt x="241" y="12730"/>
                  </a:cubicBezTo>
                  <a:cubicBezTo>
                    <a:pt x="482" y="12971"/>
                    <a:pt x="753" y="13091"/>
                    <a:pt x="873" y="13091"/>
                  </a:cubicBezTo>
                  <a:cubicBezTo>
                    <a:pt x="1114" y="13091"/>
                    <a:pt x="1355" y="12971"/>
                    <a:pt x="1625" y="12730"/>
                  </a:cubicBezTo>
                  <a:lnTo>
                    <a:pt x="12791" y="1565"/>
                  </a:lnTo>
                  <a:cubicBezTo>
                    <a:pt x="13152" y="1174"/>
                    <a:pt x="13152" y="572"/>
                    <a:pt x="12791" y="181"/>
                  </a:cubicBezTo>
                  <a:cubicBezTo>
                    <a:pt x="12655" y="60"/>
                    <a:pt x="12429" y="0"/>
                    <a:pt x="12192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2820432" y="2084937"/>
              <a:ext cx="495568" cy="124452"/>
            </a:xfrm>
            <a:custGeom>
              <a:avLst/>
              <a:gdLst/>
              <a:ahLst/>
              <a:cxnLst/>
              <a:rect l="l" t="t" r="r" b="b"/>
              <a:pathLst>
                <a:path w="26966" h="6772" extrusionOk="0">
                  <a:moveTo>
                    <a:pt x="25069" y="1746"/>
                  </a:moveTo>
                  <a:lnTo>
                    <a:pt x="25069" y="5026"/>
                  </a:lnTo>
                  <a:lnTo>
                    <a:pt x="1866" y="5026"/>
                  </a:lnTo>
                  <a:lnTo>
                    <a:pt x="1866" y="1746"/>
                  </a:lnTo>
                  <a:close/>
                  <a:moveTo>
                    <a:pt x="1746" y="0"/>
                  </a:moveTo>
                  <a:cubicBezTo>
                    <a:pt x="753" y="0"/>
                    <a:pt x="0" y="753"/>
                    <a:pt x="0" y="1625"/>
                  </a:cubicBezTo>
                  <a:lnTo>
                    <a:pt x="0" y="5146"/>
                  </a:lnTo>
                  <a:cubicBezTo>
                    <a:pt x="0" y="6019"/>
                    <a:pt x="753" y="6772"/>
                    <a:pt x="1746" y="6772"/>
                  </a:cubicBezTo>
                  <a:lnTo>
                    <a:pt x="25189" y="6772"/>
                  </a:lnTo>
                  <a:cubicBezTo>
                    <a:pt x="26213" y="6772"/>
                    <a:pt x="26965" y="6019"/>
                    <a:pt x="26965" y="5146"/>
                  </a:cubicBezTo>
                  <a:lnTo>
                    <a:pt x="26965" y="1625"/>
                  </a:lnTo>
                  <a:cubicBezTo>
                    <a:pt x="26965" y="753"/>
                    <a:pt x="26213" y="0"/>
                    <a:pt x="25189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-225859" y="2112595"/>
              <a:ext cx="492793" cy="124452"/>
            </a:xfrm>
            <a:custGeom>
              <a:avLst/>
              <a:gdLst/>
              <a:ahLst/>
              <a:cxnLst/>
              <a:rect l="l" t="t" r="r" b="b"/>
              <a:pathLst>
                <a:path w="26815" h="6772" extrusionOk="0">
                  <a:moveTo>
                    <a:pt x="25069" y="1866"/>
                  </a:moveTo>
                  <a:lnTo>
                    <a:pt x="25069" y="5026"/>
                  </a:lnTo>
                  <a:lnTo>
                    <a:pt x="1746" y="5026"/>
                  </a:lnTo>
                  <a:lnTo>
                    <a:pt x="1746" y="1866"/>
                  </a:lnTo>
                  <a:close/>
                  <a:moveTo>
                    <a:pt x="1625" y="0"/>
                  </a:moveTo>
                  <a:cubicBezTo>
                    <a:pt x="752" y="0"/>
                    <a:pt x="0" y="752"/>
                    <a:pt x="0" y="1746"/>
                  </a:cubicBezTo>
                  <a:lnTo>
                    <a:pt x="0" y="5146"/>
                  </a:lnTo>
                  <a:cubicBezTo>
                    <a:pt x="0" y="6019"/>
                    <a:pt x="752" y="6771"/>
                    <a:pt x="1625" y="6771"/>
                  </a:cubicBezTo>
                  <a:lnTo>
                    <a:pt x="25189" y="6771"/>
                  </a:lnTo>
                  <a:cubicBezTo>
                    <a:pt x="26062" y="6771"/>
                    <a:pt x="26815" y="6019"/>
                    <a:pt x="26815" y="5146"/>
                  </a:cubicBezTo>
                  <a:lnTo>
                    <a:pt x="26815" y="1746"/>
                  </a:lnTo>
                  <a:cubicBezTo>
                    <a:pt x="26815" y="752"/>
                    <a:pt x="26062" y="0"/>
                    <a:pt x="25189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2820432" y="2451072"/>
              <a:ext cx="495568" cy="124452"/>
            </a:xfrm>
            <a:custGeom>
              <a:avLst/>
              <a:gdLst/>
              <a:ahLst/>
              <a:cxnLst/>
              <a:rect l="l" t="t" r="r" b="b"/>
              <a:pathLst>
                <a:path w="26966" h="6772" extrusionOk="0">
                  <a:moveTo>
                    <a:pt x="25069" y="1896"/>
                  </a:moveTo>
                  <a:lnTo>
                    <a:pt x="25069" y="5026"/>
                  </a:lnTo>
                  <a:lnTo>
                    <a:pt x="1866" y="5026"/>
                  </a:lnTo>
                  <a:lnTo>
                    <a:pt x="1866" y="1896"/>
                  </a:lnTo>
                  <a:close/>
                  <a:moveTo>
                    <a:pt x="1746" y="0"/>
                  </a:moveTo>
                  <a:cubicBezTo>
                    <a:pt x="753" y="0"/>
                    <a:pt x="0" y="752"/>
                    <a:pt x="0" y="1776"/>
                  </a:cubicBezTo>
                  <a:lnTo>
                    <a:pt x="0" y="5146"/>
                  </a:lnTo>
                  <a:cubicBezTo>
                    <a:pt x="0" y="6019"/>
                    <a:pt x="753" y="6771"/>
                    <a:pt x="1746" y="6771"/>
                  </a:cubicBezTo>
                  <a:lnTo>
                    <a:pt x="25189" y="6771"/>
                  </a:lnTo>
                  <a:cubicBezTo>
                    <a:pt x="26213" y="6771"/>
                    <a:pt x="26965" y="6019"/>
                    <a:pt x="26965" y="5146"/>
                  </a:cubicBezTo>
                  <a:lnTo>
                    <a:pt x="26965" y="1776"/>
                  </a:lnTo>
                  <a:cubicBezTo>
                    <a:pt x="26965" y="752"/>
                    <a:pt x="26213" y="0"/>
                    <a:pt x="25189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-225859" y="2296756"/>
              <a:ext cx="492793" cy="124452"/>
            </a:xfrm>
            <a:custGeom>
              <a:avLst/>
              <a:gdLst/>
              <a:ahLst/>
              <a:cxnLst/>
              <a:rect l="l" t="t" r="r" b="b"/>
              <a:pathLst>
                <a:path w="26815" h="6772" extrusionOk="0">
                  <a:moveTo>
                    <a:pt x="25069" y="1776"/>
                  </a:moveTo>
                  <a:lnTo>
                    <a:pt x="25069" y="4906"/>
                  </a:lnTo>
                  <a:lnTo>
                    <a:pt x="1746" y="4906"/>
                  </a:lnTo>
                  <a:lnTo>
                    <a:pt x="1746" y="1776"/>
                  </a:lnTo>
                  <a:close/>
                  <a:moveTo>
                    <a:pt x="1625" y="1"/>
                  </a:moveTo>
                  <a:cubicBezTo>
                    <a:pt x="752" y="1"/>
                    <a:pt x="0" y="753"/>
                    <a:pt x="0" y="1626"/>
                  </a:cubicBezTo>
                  <a:lnTo>
                    <a:pt x="0" y="5026"/>
                  </a:lnTo>
                  <a:cubicBezTo>
                    <a:pt x="0" y="6020"/>
                    <a:pt x="752" y="6772"/>
                    <a:pt x="1625" y="6772"/>
                  </a:cubicBezTo>
                  <a:lnTo>
                    <a:pt x="25189" y="6772"/>
                  </a:lnTo>
                  <a:cubicBezTo>
                    <a:pt x="26062" y="6772"/>
                    <a:pt x="26815" y="6020"/>
                    <a:pt x="26815" y="5026"/>
                  </a:cubicBezTo>
                  <a:lnTo>
                    <a:pt x="26815" y="1626"/>
                  </a:lnTo>
                  <a:cubicBezTo>
                    <a:pt x="26815" y="753"/>
                    <a:pt x="26062" y="1"/>
                    <a:pt x="2518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2820432" y="2269098"/>
              <a:ext cx="495568" cy="122247"/>
            </a:xfrm>
            <a:custGeom>
              <a:avLst/>
              <a:gdLst/>
              <a:ahLst/>
              <a:cxnLst/>
              <a:rect l="l" t="t" r="r" b="b"/>
              <a:pathLst>
                <a:path w="26966" h="6652" extrusionOk="0">
                  <a:moveTo>
                    <a:pt x="25069" y="1776"/>
                  </a:moveTo>
                  <a:lnTo>
                    <a:pt x="25069" y="4906"/>
                  </a:lnTo>
                  <a:lnTo>
                    <a:pt x="1866" y="4906"/>
                  </a:lnTo>
                  <a:lnTo>
                    <a:pt x="1866" y="1776"/>
                  </a:lnTo>
                  <a:close/>
                  <a:moveTo>
                    <a:pt x="1746" y="1"/>
                  </a:moveTo>
                  <a:cubicBezTo>
                    <a:pt x="753" y="1"/>
                    <a:pt x="0" y="753"/>
                    <a:pt x="0" y="1626"/>
                  </a:cubicBezTo>
                  <a:lnTo>
                    <a:pt x="0" y="5027"/>
                  </a:lnTo>
                  <a:cubicBezTo>
                    <a:pt x="0" y="5899"/>
                    <a:pt x="753" y="6652"/>
                    <a:pt x="1746" y="6652"/>
                  </a:cubicBezTo>
                  <a:lnTo>
                    <a:pt x="25189" y="6652"/>
                  </a:lnTo>
                  <a:cubicBezTo>
                    <a:pt x="26213" y="6652"/>
                    <a:pt x="26965" y="5899"/>
                    <a:pt x="26965" y="5027"/>
                  </a:cubicBezTo>
                  <a:lnTo>
                    <a:pt x="26965" y="1626"/>
                  </a:lnTo>
                  <a:cubicBezTo>
                    <a:pt x="26965" y="753"/>
                    <a:pt x="26213" y="1"/>
                    <a:pt x="25189" y="1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-225859" y="2481487"/>
              <a:ext cx="492793" cy="121696"/>
            </a:xfrm>
            <a:custGeom>
              <a:avLst/>
              <a:gdLst/>
              <a:ahLst/>
              <a:cxnLst/>
              <a:rect l="l" t="t" r="r" b="b"/>
              <a:pathLst>
                <a:path w="26815" h="6622" extrusionOk="0">
                  <a:moveTo>
                    <a:pt x="25069" y="1746"/>
                  </a:moveTo>
                  <a:lnTo>
                    <a:pt x="25069" y="4876"/>
                  </a:lnTo>
                  <a:lnTo>
                    <a:pt x="1746" y="4876"/>
                  </a:lnTo>
                  <a:lnTo>
                    <a:pt x="1746" y="1746"/>
                  </a:lnTo>
                  <a:close/>
                  <a:moveTo>
                    <a:pt x="1625" y="0"/>
                  </a:moveTo>
                  <a:cubicBezTo>
                    <a:pt x="752" y="0"/>
                    <a:pt x="0" y="602"/>
                    <a:pt x="0" y="1625"/>
                  </a:cubicBezTo>
                  <a:lnTo>
                    <a:pt x="0" y="4996"/>
                  </a:lnTo>
                  <a:cubicBezTo>
                    <a:pt x="0" y="5869"/>
                    <a:pt x="752" y="6621"/>
                    <a:pt x="1625" y="6621"/>
                  </a:cubicBezTo>
                  <a:lnTo>
                    <a:pt x="25189" y="6621"/>
                  </a:lnTo>
                  <a:cubicBezTo>
                    <a:pt x="26062" y="6621"/>
                    <a:pt x="26815" y="5869"/>
                    <a:pt x="26815" y="4996"/>
                  </a:cubicBezTo>
                  <a:lnTo>
                    <a:pt x="26815" y="1625"/>
                  </a:lnTo>
                  <a:cubicBezTo>
                    <a:pt x="26815" y="602"/>
                    <a:pt x="26062" y="0"/>
                    <a:pt x="25189" y="0"/>
                  </a:cubicBezTo>
                  <a:close/>
                </a:path>
              </a:pathLst>
            </a:custGeom>
            <a:solidFill>
              <a:srgbClr val="223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9" name="Google Shape;169;p15"/>
            <p:cNvGrpSpPr/>
            <p:nvPr/>
          </p:nvGrpSpPr>
          <p:grpSpPr>
            <a:xfrm>
              <a:off x="511372" y="2741418"/>
              <a:ext cx="1587871" cy="1574051"/>
              <a:chOff x="288672" y="3368068"/>
              <a:chExt cx="1587871" cy="1574051"/>
            </a:xfrm>
          </p:grpSpPr>
          <p:sp>
            <p:nvSpPr>
              <p:cNvPr id="170" name="Google Shape;170;p15"/>
              <p:cNvSpPr/>
              <p:nvPr/>
            </p:nvSpPr>
            <p:spPr>
              <a:xfrm>
                <a:off x="627149" y="4183846"/>
                <a:ext cx="433617" cy="433617"/>
              </a:xfrm>
              <a:custGeom>
                <a:avLst/>
                <a:gdLst/>
                <a:ahLst/>
                <a:cxnLst/>
                <a:rect l="l" t="t" r="r" b="b"/>
                <a:pathLst>
                  <a:path w="23595" h="23595" extrusionOk="0">
                    <a:moveTo>
                      <a:pt x="17576" y="1"/>
                    </a:moveTo>
                    <a:lnTo>
                      <a:pt x="0" y="17456"/>
                    </a:lnTo>
                    <a:lnTo>
                      <a:pt x="6170" y="23595"/>
                    </a:lnTo>
                    <a:lnTo>
                      <a:pt x="23595" y="6020"/>
                    </a:lnTo>
                    <a:lnTo>
                      <a:pt x="17576" y="1"/>
                    </a:lnTo>
                    <a:close/>
                  </a:path>
                </a:pathLst>
              </a:custGeom>
              <a:solidFill>
                <a:srgbClr val="2236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09127" y="4317836"/>
                <a:ext cx="622225" cy="604381"/>
              </a:xfrm>
              <a:custGeom>
                <a:avLst/>
                <a:gdLst/>
                <a:ahLst/>
                <a:cxnLst/>
                <a:rect l="l" t="t" r="r" b="b"/>
                <a:pathLst>
                  <a:path w="33858" h="32887" extrusionOk="0">
                    <a:moveTo>
                      <a:pt x="24359" y="0"/>
                    </a:moveTo>
                    <a:cubicBezTo>
                      <a:pt x="23655" y="0"/>
                      <a:pt x="22963" y="248"/>
                      <a:pt x="22452" y="745"/>
                    </a:cubicBezTo>
                    <a:lnTo>
                      <a:pt x="2890" y="20427"/>
                    </a:lnTo>
                    <a:cubicBezTo>
                      <a:pt x="1" y="23196"/>
                      <a:pt x="1" y="27830"/>
                      <a:pt x="2890" y="30719"/>
                    </a:cubicBezTo>
                    <a:cubicBezTo>
                      <a:pt x="4335" y="32164"/>
                      <a:pt x="6185" y="32886"/>
                      <a:pt x="8036" y="32886"/>
                    </a:cubicBezTo>
                    <a:cubicBezTo>
                      <a:pt x="9887" y="32886"/>
                      <a:pt x="11738" y="32164"/>
                      <a:pt x="13182" y="30719"/>
                    </a:cubicBezTo>
                    <a:lnTo>
                      <a:pt x="32864" y="11158"/>
                    </a:lnTo>
                    <a:cubicBezTo>
                      <a:pt x="33858" y="10165"/>
                      <a:pt x="33858" y="8389"/>
                      <a:pt x="32864" y="7275"/>
                    </a:cubicBezTo>
                    <a:lnTo>
                      <a:pt x="26334" y="745"/>
                    </a:lnTo>
                    <a:cubicBezTo>
                      <a:pt x="25777" y="248"/>
                      <a:pt x="25062" y="0"/>
                      <a:pt x="243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288672" y="4299164"/>
                <a:ext cx="663703" cy="642955"/>
              </a:xfrm>
              <a:custGeom>
                <a:avLst/>
                <a:gdLst/>
                <a:ahLst/>
                <a:cxnLst/>
                <a:rect l="l" t="t" r="r" b="b"/>
                <a:pathLst>
                  <a:path w="36115" h="34986" extrusionOk="0">
                    <a:moveTo>
                      <a:pt x="25461" y="2002"/>
                    </a:moveTo>
                    <a:cubicBezTo>
                      <a:pt x="25942" y="2002"/>
                      <a:pt x="26333" y="2273"/>
                      <a:pt x="26694" y="2513"/>
                    </a:cubicBezTo>
                    <a:lnTo>
                      <a:pt x="33225" y="9044"/>
                    </a:lnTo>
                    <a:cubicBezTo>
                      <a:pt x="33857" y="9676"/>
                      <a:pt x="33857" y="10789"/>
                      <a:pt x="33225" y="11421"/>
                    </a:cubicBezTo>
                    <a:lnTo>
                      <a:pt x="13543" y="30983"/>
                    </a:lnTo>
                    <a:cubicBezTo>
                      <a:pt x="12399" y="32247"/>
                      <a:pt x="10774" y="32849"/>
                      <a:pt x="9149" y="32849"/>
                    </a:cubicBezTo>
                    <a:cubicBezTo>
                      <a:pt x="7524" y="32849"/>
                      <a:pt x="5899" y="32247"/>
                      <a:pt x="4755" y="30983"/>
                    </a:cubicBezTo>
                    <a:cubicBezTo>
                      <a:pt x="3522" y="29839"/>
                      <a:pt x="2890" y="28214"/>
                      <a:pt x="2890" y="26589"/>
                    </a:cubicBezTo>
                    <a:cubicBezTo>
                      <a:pt x="2890" y="24964"/>
                      <a:pt x="3522" y="23339"/>
                      <a:pt x="4755" y="22075"/>
                    </a:cubicBezTo>
                    <a:lnTo>
                      <a:pt x="24317" y="2513"/>
                    </a:lnTo>
                    <a:cubicBezTo>
                      <a:pt x="24588" y="2273"/>
                      <a:pt x="25069" y="2002"/>
                      <a:pt x="25461" y="2002"/>
                    </a:cubicBezTo>
                    <a:close/>
                    <a:moveTo>
                      <a:pt x="25506" y="0"/>
                    </a:moveTo>
                    <a:cubicBezTo>
                      <a:pt x="24535" y="0"/>
                      <a:pt x="23565" y="377"/>
                      <a:pt x="22812" y="1129"/>
                    </a:cubicBezTo>
                    <a:lnTo>
                      <a:pt x="3251" y="20691"/>
                    </a:lnTo>
                    <a:cubicBezTo>
                      <a:pt x="0" y="23971"/>
                      <a:pt x="0" y="29237"/>
                      <a:pt x="3251" y="32488"/>
                    </a:cubicBezTo>
                    <a:cubicBezTo>
                      <a:pt x="4876" y="34113"/>
                      <a:pt x="7013" y="34986"/>
                      <a:pt x="9149" y="34986"/>
                    </a:cubicBezTo>
                    <a:cubicBezTo>
                      <a:pt x="11286" y="34986"/>
                      <a:pt x="13423" y="34113"/>
                      <a:pt x="15048" y="32488"/>
                    </a:cubicBezTo>
                    <a:lnTo>
                      <a:pt x="34609" y="12926"/>
                    </a:lnTo>
                    <a:cubicBezTo>
                      <a:pt x="36114" y="11421"/>
                      <a:pt x="36114" y="9044"/>
                      <a:pt x="34609" y="7539"/>
                    </a:cubicBezTo>
                    <a:lnTo>
                      <a:pt x="28199" y="1129"/>
                    </a:lnTo>
                    <a:cubicBezTo>
                      <a:pt x="27447" y="377"/>
                      <a:pt x="26476" y="0"/>
                      <a:pt x="25506" y="0"/>
                    </a:cubicBezTo>
                    <a:close/>
                  </a:path>
                </a:pathLst>
              </a:custGeom>
              <a:solidFill>
                <a:srgbClr val="2236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3" name="Google Shape;173;p15"/>
              <p:cNvGrpSpPr/>
              <p:nvPr/>
            </p:nvGrpSpPr>
            <p:grpSpPr>
              <a:xfrm>
                <a:off x="793061" y="3368068"/>
                <a:ext cx="1083482" cy="1083482"/>
                <a:chOff x="793061" y="2741418"/>
                <a:chExt cx="1083482" cy="1083482"/>
              </a:xfrm>
            </p:grpSpPr>
            <p:sp>
              <p:nvSpPr>
                <p:cNvPr id="174" name="Google Shape;174;p15"/>
                <p:cNvSpPr/>
                <p:nvPr/>
              </p:nvSpPr>
              <p:spPr>
                <a:xfrm>
                  <a:off x="952357" y="3479220"/>
                  <a:ext cx="758274" cy="2328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1" h="1267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882" y="7524"/>
                        <a:pt x="11797" y="12670"/>
                        <a:pt x="20826" y="12670"/>
                      </a:cubicBezTo>
                      <a:cubicBezTo>
                        <a:pt x="29583" y="12670"/>
                        <a:pt x="37227" y="7885"/>
                        <a:pt x="41260" y="753"/>
                      </a:cubicBezTo>
                      <a:lnTo>
                        <a:pt x="2017" y="753"/>
                      </a:lnTo>
                      <a:cubicBezTo>
                        <a:pt x="1866" y="753"/>
                        <a:pt x="1866" y="632"/>
                        <a:pt x="1866" y="632"/>
                      </a:cubicBezTo>
                      <a:cubicBezTo>
                        <a:pt x="1114" y="482"/>
                        <a:pt x="632" y="361"/>
                        <a:pt x="0" y="0"/>
                      </a:cubicBezTo>
                      <a:close/>
                    </a:path>
                  </a:pathLst>
                </a:custGeom>
                <a:solidFill>
                  <a:srgbClr val="EBF7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" name="Google Shape;175;p15"/>
                <p:cNvSpPr/>
                <p:nvPr/>
              </p:nvSpPr>
              <p:spPr>
                <a:xfrm>
                  <a:off x="940743" y="2923944"/>
                  <a:ext cx="825187" cy="529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02" h="28831" extrusionOk="0">
                      <a:moveTo>
                        <a:pt x="37378" y="7373"/>
                      </a:moveTo>
                      <a:cubicBezTo>
                        <a:pt x="38371" y="7373"/>
                        <a:pt x="39123" y="8126"/>
                        <a:pt x="39123" y="9149"/>
                      </a:cubicBezTo>
                      <a:lnTo>
                        <a:pt x="39123" y="12399"/>
                      </a:lnTo>
                      <a:cubicBezTo>
                        <a:pt x="39123" y="13272"/>
                        <a:pt x="38371" y="14145"/>
                        <a:pt x="37378" y="14145"/>
                      </a:cubicBezTo>
                      <a:lnTo>
                        <a:pt x="10413" y="14145"/>
                      </a:lnTo>
                      <a:cubicBezTo>
                        <a:pt x="9540" y="14145"/>
                        <a:pt x="8667" y="13272"/>
                        <a:pt x="8667" y="12399"/>
                      </a:cubicBezTo>
                      <a:lnTo>
                        <a:pt x="8667" y="9149"/>
                      </a:lnTo>
                      <a:cubicBezTo>
                        <a:pt x="8667" y="8126"/>
                        <a:pt x="9540" y="7373"/>
                        <a:pt x="10413" y="7373"/>
                      </a:cubicBezTo>
                      <a:close/>
                      <a:moveTo>
                        <a:pt x="8667" y="0"/>
                      </a:moveTo>
                      <a:cubicBezTo>
                        <a:pt x="4906" y="2498"/>
                        <a:pt x="1746" y="6019"/>
                        <a:pt x="0" y="10262"/>
                      </a:cubicBezTo>
                      <a:lnTo>
                        <a:pt x="0" y="26062"/>
                      </a:lnTo>
                      <a:cubicBezTo>
                        <a:pt x="241" y="27447"/>
                        <a:pt x="1385" y="28590"/>
                        <a:pt x="2769" y="28831"/>
                      </a:cubicBezTo>
                      <a:lnTo>
                        <a:pt x="42885" y="28831"/>
                      </a:lnTo>
                      <a:cubicBezTo>
                        <a:pt x="44149" y="25942"/>
                        <a:pt x="44902" y="22812"/>
                        <a:pt x="44902" y="19562"/>
                      </a:cubicBezTo>
                      <a:cubicBezTo>
                        <a:pt x="44902" y="13392"/>
                        <a:pt x="42524" y="7765"/>
                        <a:pt x="38612" y="3611"/>
                      </a:cubicBezTo>
                      <a:cubicBezTo>
                        <a:pt x="38251" y="3882"/>
                        <a:pt x="37859" y="4123"/>
                        <a:pt x="37378" y="4123"/>
                      </a:cubicBezTo>
                      <a:lnTo>
                        <a:pt x="10413" y="4123"/>
                      </a:lnTo>
                      <a:cubicBezTo>
                        <a:pt x="9540" y="4123"/>
                        <a:pt x="8667" y="3371"/>
                        <a:pt x="8667" y="2378"/>
                      </a:cubicBezTo>
                      <a:lnTo>
                        <a:pt x="8667" y="0"/>
                      </a:lnTo>
                      <a:close/>
                    </a:path>
                  </a:pathLst>
                </a:custGeom>
                <a:solidFill>
                  <a:srgbClr val="EBF7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176;p15"/>
                <p:cNvSpPr/>
                <p:nvPr/>
              </p:nvSpPr>
              <p:spPr>
                <a:xfrm>
                  <a:off x="1134313" y="2907349"/>
                  <a:ext cx="491139" cy="580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25" h="3161" extrusionOk="0">
                      <a:moveTo>
                        <a:pt x="0" y="0"/>
                      </a:moveTo>
                      <a:lnTo>
                        <a:pt x="0" y="3160"/>
                      </a:lnTo>
                      <a:lnTo>
                        <a:pt x="26725" y="3160"/>
                      </a:lnTo>
                      <a:cubicBezTo>
                        <a:pt x="25461" y="2017"/>
                        <a:pt x="23956" y="903"/>
                        <a:pt x="22451" y="0"/>
                      </a:cubicBezTo>
                      <a:close/>
                    </a:path>
                  </a:pathLst>
                </a:custGeom>
                <a:solidFill>
                  <a:srgbClr val="89CAC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77;p15"/>
                <p:cNvSpPr/>
                <p:nvPr/>
              </p:nvSpPr>
              <p:spPr>
                <a:xfrm>
                  <a:off x="1100021" y="2875262"/>
                  <a:ext cx="550314" cy="124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45" h="6773" extrusionOk="0">
                      <a:moveTo>
                        <a:pt x="5387" y="1"/>
                      </a:moveTo>
                      <a:cubicBezTo>
                        <a:pt x="3491" y="633"/>
                        <a:pt x="1626" y="1505"/>
                        <a:pt x="0" y="2649"/>
                      </a:cubicBezTo>
                      <a:lnTo>
                        <a:pt x="0" y="5027"/>
                      </a:lnTo>
                      <a:cubicBezTo>
                        <a:pt x="0" y="6020"/>
                        <a:pt x="873" y="6772"/>
                        <a:pt x="1746" y="6772"/>
                      </a:cubicBezTo>
                      <a:lnTo>
                        <a:pt x="28711" y="6772"/>
                      </a:lnTo>
                      <a:cubicBezTo>
                        <a:pt x="29192" y="6772"/>
                        <a:pt x="29584" y="6531"/>
                        <a:pt x="29945" y="6260"/>
                      </a:cubicBezTo>
                      <a:lnTo>
                        <a:pt x="28591" y="4906"/>
                      </a:lnTo>
                      <a:lnTo>
                        <a:pt x="1866" y="4906"/>
                      </a:lnTo>
                      <a:lnTo>
                        <a:pt x="1866" y="1746"/>
                      </a:lnTo>
                      <a:lnTo>
                        <a:pt x="24317" y="1746"/>
                      </a:lnTo>
                      <a:cubicBezTo>
                        <a:pt x="23053" y="1144"/>
                        <a:pt x="21669" y="512"/>
                        <a:pt x="20314" y="1"/>
                      </a:cubicBezTo>
                      <a:close/>
                    </a:path>
                  </a:pathLst>
                </a:custGeom>
                <a:solidFill>
                  <a:srgbClr val="6D85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78;p15"/>
                <p:cNvSpPr/>
                <p:nvPr/>
              </p:nvSpPr>
              <p:spPr>
                <a:xfrm>
                  <a:off x="1100021" y="3059441"/>
                  <a:ext cx="559724" cy="1244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7" h="6772" extrusionOk="0">
                      <a:moveTo>
                        <a:pt x="28711" y="1776"/>
                      </a:moveTo>
                      <a:lnTo>
                        <a:pt x="28711" y="4906"/>
                      </a:lnTo>
                      <a:lnTo>
                        <a:pt x="1866" y="4906"/>
                      </a:lnTo>
                      <a:lnTo>
                        <a:pt x="1866" y="1776"/>
                      </a:lnTo>
                      <a:close/>
                      <a:moveTo>
                        <a:pt x="1746" y="0"/>
                      </a:moveTo>
                      <a:cubicBezTo>
                        <a:pt x="873" y="0"/>
                        <a:pt x="0" y="753"/>
                        <a:pt x="0" y="1776"/>
                      </a:cubicBezTo>
                      <a:lnTo>
                        <a:pt x="0" y="5026"/>
                      </a:lnTo>
                      <a:cubicBezTo>
                        <a:pt x="0" y="5899"/>
                        <a:pt x="873" y="6772"/>
                        <a:pt x="1746" y="6772"/>
                      </a:cubicBezTo>
                      <a:lnTo>
                        <a:pt x="28711" y="6772"/>
                      </a:lnTo>
                      <a:cubicBezTo>
                        <a:pt x="29704" y="6772"/>
                        <a:pt x="30456" y="5899"/>
                        <a:pt x="30456" y="5026"/>
                      </a:cubicBezTo>
                      <a:lnTo>
                        <a:pt x="30456" y="1776"/>
                      </a:lnTo>
                      <a:cubicBezTo>
                        <a:pt x="30456" y="753"/>
                        <a:pt x="29704" y="0"/>
                        <a:pt x="28711" y="0"/>
                      </a:cubicBezTo>
                      <a:close/>
                    </a:path>
                  </a:pathLst>
                </a:custGeom>
                <a:solidFill>
                  <a:srgbClr val="6D85A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179;p15"/>
                <p:cNvSpPr/>
                <p:nvPr/>
              </p:nvSpPr>
              <p:spPr>
                <a:xfrm>
                  <a:off x="793061" y="2741418"/>
                  <a:ext cx="1083482" cy="1083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7" h="58957" extrusionOk="0">
                      <a:moveTo>
                        <a:pt x="29494" y="6020"/>
                      </a:moveTo>
                      <a:cubicBezTo>
                        <a:pt x="42404" y="6020"/>
                        <a:pt x="52938" y="16553"/>
                        <a:pt x="52938" y="29494"/>
                      </a:cubicBezTo>
                      <a:cubicBezTo>
                        <a:pt x="52938" y="42404"/>
                        <a:pt x="42404" y="52817"/>
                        <a:pt x="29494" y="52817"/>
                      </a:cubicBezTo>
                      <a:cubicBezTo>
                        <a:pt x="16553" y="52817"/>
                        <a:pt x="6170" y="42404"/>
                        <a:pt x="6170" y="29494"/>
                      </a:cubicBezTo>
                      <a:cubicBezTo>
                        <a:pt x="6170" y="16553"/>
                        <a:pt x="16553" y="6020"/>
                        <a:pt x="29494" y="6020"/>
                      </a:cubicBezTo>
                      <a:close/>
                      <a:moveTo>
                        <a:pt x="29494" y="1"/>
                      </a:moveTo>
                      <a:cubicBezTo>
                        <a:pt x="13182" y="1"/>
                        <a:pt x="1" y="13182"/>
                        <a:pt x="1" y="29494"/>
                      </a:cubicBezTo>
                      <a:cubicBezTo>
                        <a:pt x="1" y="45655"/>
                        <a:pt x="13182" y="58956"/>
                        <a:pt x="29494" y="58956"/>
                      </a:cubicBezTo>
                      <a:cubicBezTo>
                        <a:pt x="45775" y="58956"/>
                        <a:pt x="58957" y="45655"/>
                        <a:pt x="58957" y="29494"/>
                      </a:cubicBezTo>
                      <a:cubicBezTo>
                        <a:pt x="58957" y="13182"/>
                        <a:pt x="45775" y="1"/>
                        <a:pt x="29494" y="1"/>
                      </a:cubicBezTo>
                      <a:close/>
                    </a:path>
                  </a:pathLst>
                </a:custGeom>
                <a:solidFill>
                  <a:srgbClr val="22366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IMPLEMENTATION</a:t>
            </a:r>
            <a:endParaRPr lang="en-IN" dirty="0"/>
          </a:p>
        </p:txBody>
      </p:sp>
      <p:sp>
        <p:nvSpPr>
          <p:cNvPr id="3" name="Google Shape;821;p27"/>
          <p:cNvSpPr/>
          <p:nvPr/>
        </p:nvSpPr>
        <p:spPr>
          <a:xfrm>
            <a:off x="505425" y="814675"/>
            <a:ext cx="2048400" cy="4296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 smtClean="0">
                <a:solidFill>
                  <a:schemeClr val="lt1"/>
                </a:solidFill>
                <a:latin typeface="Fira Sans Extra Condensed"/>
                <a:sym typeface="Fira Sans Extra Condensed"/>
              </a:rPr>
              <a:t>SELECTION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536" y="1708060"/>
            <a:ext cx="7076209" cy="256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623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1" name="Google Shape;1801;p54"/>
          <p:cNvSpPr txBox="1">
            <a:spLocks noGrp="1"/>
          </p:cNvSpPr>
          <p:nvPr>
            <p:ph type="title"/>
          </p:nvPr>
        </p:nvSpPr>
        <p:spPr>
          <a:xfrm>
            <a:off x="713400" y="389175"/>
            <a:ext cx="6023100" cy="10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FUTURE STEPS </a:t>
            </a:r>
            <a:r>
              <a:rPr lang="en" dirty="0" smtClean="0">
                <a:solidFill>
                  <a:schemeClr val="dk1"/>
                </a:solidFill>
              </a:rPr>
              <a:t>TO </a:t>
            </a:r>
            <a:r>
              <a:rPr lang="en" dirty="0">
                <a:solidFill>
                  <a:schemeClr val="dk1"/>
                </a:solidFill>
              </a:rPr>
              <a:t>KEEP LEARNING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802" name="Google Shape;1802;p54"/>
          <p:cNvSpPr txBox="1">
            <a:spLocks noGrp="1"/>
          </p:cNvSpPr>
          <p:nvPr>
            <p:ph type="body" idx="1"/>
          </p:nvPr>
        </p:nvSpPr>
        <p:spPr>
          <a:xfrm>
            <a:off x="713241" y="1959600"/>
            <a:ext cx="5601300" cy="22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dirty="0" smtClean="0"/>
              <a:t>Collect data from more diverse sources</a:t>
            </a:r>
            <a:endParaRPr lang="en" dirty="0" smtClean="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dirty="0" smtClean="0"/>
              <a:t>Design GUI for code testing</a:t>
            </a:r>
            <a:endParaRPr dirty="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dirty="0" smtClean="0"/>
              <a:t>Optimize the machine learning algorithm 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dirty="0" smtClean="0"/>
              <a:t>Expedite Background Checks</a:t>
            </a:r>
            <a:endParaRPr dirty="0"/>
          </a:p>
          <a:p>
            <a:pPr marL="283464" lvl="0" indent="-192024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283464" lvl="0" indent="-192024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372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51"/>
          <p:cNvSpPr txBox="1">
            <a:spLocks noGrp="1"/>
          </p:cNvSpPr>
          <p:nvPr>
            <p:ph type="title"/>
          </p:nvPr>
        </p:nvSpPr>
        <p:spPr>
          <a:xfrm>
            <a:off x="2486506" y="1571523"/>
            <a:ext cx="4471342" cy="25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accent4"/>
                </a:solidFill>
              </a:rPr>
              <a:t>VIELEN DANKE !!</a:t>
            </a:r>
            <a:endParaRPr b="1" dirty="0">
              <a:solidFill>
                <a:schemeClr val="accent4"/>
              </a:solidFill>
            </a:endParaRPr>
          </a:p>
        </p:txBody>
      </p:sp>
      <p:cxnSp>
        <p:nvCxnSpPr>
          <p:cNvPr id="618" name="Google Shape;618;p51"/>
          <p:cNvCxnSpPr/>
          <p:nvPr/>
        </p:nvCxnSpPr>
        <p:spPr>
          <a:xfrm>
            <a:off x="1329925" y="3231750"/>
            <a:ext cx="2876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97829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612;p34"/>
          <p:cNvSpPr/>
          <p:nvPr/>
        </p:nvSpPr>
        <p:spPr>
          <a:xfrm>
            <a:off x="6121985" y="1105747"/>
            <a:ext cx="644100" cy="644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smtClean="0">
              <a:ln>
                <a:noFill/>
              </a:ln>
              <a:solidFill>
                <a:srgbClr val="754FFA"/>
              </a:solidFill>
              <a:effectLst/>
              <a:uLnTx/>
              <a:uFillTx/>
            </a:endParaRPr>
          </a:p>
        </p:txBody>
      </p:sp>
      <p:sp>
        <p:nvSpPr>
          <p:cNvPr id="3" name="Google Shape;613;p34"/>
          <p:cNvSpPr txBox="1">
            <a:spLocks/>
          </p:cNvSpPr>
          <p:nvPr/>
        </p:nvSpPr>
        <p:spPr>
          <a:xfrm>
            <a:off x="990295" y="33434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ali"/>
              <a:buNone/>
              <a:defRPr sz="3000" b="1" i="0" u="none" strike="noStrike" cap="none">
                <a:solidFill>
                  <a:schemeClr val="accent1"/>
                </a:solidFill>
                <a:latin typeface="Mali"/>
                <a:ea typeface="Mali"/>
                <a:cs typeface="Mali"/>
                <a:sym typeface="Mal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ali"/>
              <a:buNone/>
              <a:defRPr sz="2800" b="1" i="0" u="none" strike="noStrike" cap="none">
                <a:solidFill>
                  <a:schemeClr val="accent1"/>
                </a:solidFill>
                <a:latin typeface="Mali"/>
                <a:ea typeface="Mali"/>
                <a:cs typeface="Mali"/>
                <a:sym typeface="Ma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ali"/>
              <a:buNone/>
              <a:defRPr sz="2800" b="1" i="0" u="none" strike="noStrike" cap="none">
                <a:solidFill>
                  <a:schemeClr val="accent1"/>
                </a:solidFill>
                <a:latin typeface="Mali"/>
                <a:ea typeface="Mali"/>
                <a:cs typeface="Mali"/>
                <a:sym typeface="Ma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ali"/>
              <a:buNone/>
              <a:defRPr sz="2800" b="1" i="0" u="none" strike="noStrike" cap="none">
                <a:solidFill>
                  <a:schemeClr val="accent1"/>
                </a:solidFill>
                <a:latin typeface="Mali"/>
                <a:ea typeface="Mali"/>
                <a:cs typeface="Mali"/>
                <a:sym typeface="Ma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ali"/>
              <a:buNone/>
              <a:defRPr sz="2800" b="1" i="0" u="none" strike="noStrike" cap="none">
                <a:solidFill>
                  <a:schemeClr val="accent1"/>
                </a:solidFill>
                <a:latin typeface="Mali"/>
                <a:ea typeface="Mali"/>
                <a:cs typeface="Mali"/>
                <a:sym typeface="Ma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ali"/>
              <a:buNone/>
              <a:defRPr sz="2800" b="1" i="0" u="none" strike="noStrike" cap="none">
                <a:solidFill>
                  <a:schemeClr val="accent1"/>
                </a:solidFill>
                <a:latin typeface="Mali"/>
                <a:ea typeface="Mali"/>
                <a:cs typeface="Mali"/>
                <a:sym typeface="Ma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ali"/>
              <a:buNone/>
              <a:defRPr sz="2800" b="1" i="0" u="none" strike="noStrike" cap="none">
                <a:solidFill>
                  <a:schemeClr val="accent1"/>
                </a:solidFill>
                <a:latin typeface="Mali"/>
                <a:ea typeface="Mali"/>
                <a:cs typeface="Mali"/>
                <a:sym typeface="Ma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ali"/>
              <a:buNone/>
              <a:defRPr sz="2800" b="1" i="0" u="none" strike="noStrike" cap="none">
                <a:solidFill>
                  <a:schemeClr val="accent1"/>
                </a:solidFill>
                <a:latin typeface="Mali"/>
                <a:ea typeface="Mali"/>
                <a:cs typeface="Mali"/>
                <a:sym typeface="Ma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ali"/>
              <a:buNone/>
              <a:defRPr sz="2800" b="1" i="0" u="none" strike="noStrike" cap="none">
                <a:solidFill>
                  <a:schemeClr val="accent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4FFA"/>
              </a:buClr>
              <a:buSzPts val="2800"/>
              <a:buFont typeface="Mali"/>
              <a:buNone/>
              <a:tabLst/>
              <a:defRPr/>
            </a:pPr>
            <a:r>
              <a:rPr kumimoji="0" lang="en-IN" sz="3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LnTx/>
                <a:uFillTx/>
                <a:latin typeface="Mali"/>
                <a:cs typeface="Mali"/>
                <a:sym typeface="Mali"/>
              </a:rPr>
              <a:t>TABLE OF </a:t>
            </a:r>
            <a:r>
              <a:rPr kumimoji="0" lang="en-IN" sz="3000" b="1" i="0" u="none" strike="noStrike" kern="0" cap="none" spc="0" normalizeH="0" baseline="0" noProof="0" dirty="0" smtClean="0">
                <a:ln>
                  <a:noFill/>
                </a:ln>
                <a:solidFill>
                  <a:srgbClr val="0D0B0D"/>
                </a:solidFill>
                <a:effectLst/>
                <a:uLnTx/>
                <a:uFillTx/>
                <a:latin typeface="Mali"/>
                <a:cs typeface="Mali"/>
                <a:sym typeface="Mali"/>
              </a:rPr>
              <a:t>CONTENTS</a:t>
            </a:r>
            <a:endParaRPr kumimoji="0" lang="en-IN" sz="3000" b="1" i="0" u="none" strike="noStrike" kern="0" cap="none" spc="0" normalizeH="0" baseline="0" noProof="0" dirty="0">
              <a:ln>
                <a:noFill/>
              </a:ln>
              <a:solidFill>
                <a:srgbClr val="0D0B0D"/>
              </a:solidFill>
              <a:effectLst/>
              <a:uLnTx/>
              <a:uFillTx/>
              <a:latin typeface="Mali"/>
              <a:cs typeface="Mali"/>
              <a:sym typeface="Mali"/>
            </a:endParaRPr>
          </a:p>
        </p:txBody>
      </p:sp>
      <p:sp>
        <p:nvSpPr>
          <p:cNvPr id="18" name="Google Shape;609;p34"/>
          <p:cNvSpPr/>
          <p:nvPr/>
        </p:nvSpPr>
        <p:spPr>
          <a:xfrm>
            <a:off x="4229090" y="3074695"/>
            <a:ext cx="644100" cy="644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smtClean="0">
              <a:ln>
                <a:noFill/>
              </a:ln>
              <a:solidFill>
                <a:srgbClr val="754FFA"/>
              </a:solidFill>
              <a:effectLst/>
              <a:uLnTx/>
              <a:uFillTx/>
            </a:endParaRPr>
          </a:p>
        </p:txBody>
      </p:sp>
      <p:sp>
        <p:nvSpPr>
          <p:cNvPr id="19" name="Google Shape;610;p34"/>
          <p:cNvSpPr/>
          <p:nvPr/>
        </p:nvSpPr>
        <p:spPr>
          <a:xfrm>
            <a:off x="939772" y="3044648"/>
            <a:ext cx="644100" cy="644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smtClean="0">
              <a:ln>
                <a:noFill/>
              </a:ln>
              <a:solidFill>
                <a:srgbClr val="754FFA"/>
              </a:solidFill>
              <a:effectLst/>
              <a:uLnTx/>
              <a:uFillTx/>
            </a:endParaRPr>
          </a:p>
        </p:txBody>
      </p:sp>
      <p:sp>
        <p:nvSpPr>
          <p:cNvPr id="21" name="Google Shape;615;p34"/>
          <p:cNvSpPr txBox="1">
            <a:spLocks/>
          </p:cNvSpPr>
          <p:nvPr/>
        </p:nvSpPr>
        <p:spPr>
          <a:xfrm>
            <a:off x="1181588" y="1836447"/>
            <a:ext cx="32664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18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2000"/>
              <a:buFont typeface="Mali"/>
              <a:buNone/>
              <a:tabLst/>
              <a:defRPr/>
            </a:pPr>
            <a:r>
              <a:rPr lang="en-US" noProof="0" dirty="0" smtClean="0">
                <a:solidFill>
                  <a:srgbClr val="0D0B0D"/>
                </a:solidFill>
              </a:rPr>
              <a:t>INTRODUCTION</a:t>
            </a:r>
            <a:endParaRPr kumimoji="0" lang="en-IN" sz="1800" b="1" i="0" u="none" strike="noStrike" kern="0" cap="none" spc="0" normalizeH="0" baseline="0" noProof="0" dirty="0">
              <a:ln>
                <a:noFill/>
              </a:ln>
              <a:solidFill>
                <a:srgbClr val="0D0B0D"/>
              </a:solidFill>
              <a:effectLst/>
              <a:uLnTx/>
              <a:uFillTx/>
              <a:latin typeface="Mali"/>
              <a:cs typeface="Mali"/>
              <a:sym typeface="Mali"/>
            </a:endParaRPr>
          </a:p>
        </p:txBody>
      </p:sp>
      <p:sp>
        <p:nvSpPr>
          <p:cNvPr id="22" name="Google Shape;616;p34"/>
          <p:cNvSpPr txBox="1">
            <a:spLocks/>
          </p:cNvSpPr>
          <p:nvPr/>
        </p:nvSpPr>
        <p:spPr>
          <a:xfrm>
            <a:off x="1181594" y="2230350"/>
            <a:ext cx="3266400" cy="5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500" b="0" i="0" u="none" strike="noStrike" cap="none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1400"/>
              <a:buFont typeface="Nunito"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4E4E75"/>
              </a:solidFill>
              <a:effectLst/>
              <a:uLnTx/>
              <a:uFillTx/>
              <a:latin typeface="Comfortaa Medium"/>
              <a:sym typeface="Comfortaa Medium"/>
            </a:endParaRPr>
          </a:p>
        </p:txBody>
      </p:sp>
      <p:sp>
        <p:nvSpPr>
          <p:cNvPr id="23" name="Google Shape;617;p34"/>
          <p:cNvSpPr txBox="1">
            <a:spLocks/>
          </p:cNvSpPr>
          <p:nvPr/>
        </p:nvSpPr>
        <p:spPr>
          <a:xfrm>
            <a:off x="5832635" y="1223097"/>
            <a:ext cx="1222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0" i="0" u="none" strike="noStrike" cap="none">
                <a:solidFill>
                  <a:schemeClr val="lt2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3000"/>
              <a:buFont typeface="Mali"/>
              <a:buNone/>
              <a:tabLst/>
              <a:defRPr/>
            </a:pPr>
            <a:r>
              <a:rPr kumimoji="0" lang="en" sz="3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li Medium"/>
                <a:cs typeface="Mali Medium"/>
                <a:sym typeface="Mali Medium"/>
              </a:rPr>
              <a:t>02</a:t>
            </a:r>
            <a:endParaRPr kumimoji="0" lang="en" sz="3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li Medium"/>
              <a:cs typeface="Mali Medium"/>
              <a:sym typeface="Mali Medium"/>
            </a:endParaRPr>
          </a:p>
        </p:txBody>
      </p:sp>
      <p:sp>
        <p:nvSpPr>
          <p:cNvPr id="24" name="Google Shape;618;p34"/>
          <p:cNvSpPr txBox="1">
            <a:spLocks/>
          </p:cNvSpPr>
          <p:nvPr/>
        </p:nvSpPr>
        <p:spPr>
          <a:xfrm>
            <a:off x="4696012" y="1836447"/>
            <a:ext cx="32664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18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2000"/>
              <a:buFont typeface="Mali"/>
              <a:buNone/>
              <a:tabLst/>
              <a:defRPr/>
            </a:pPr>
            <a:r>
              <a:rPr kumimoji="0" lang="en-I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D0B0D"/>
                </a:solidFill>
                <a:effectLst/>
                <a:uLnTx/>
                <a:uFillTx/>
                <a:latin typeface="Mali"/>
                <a:cs typeface="Mali"/>
                <a:sym typeface="Mali"/>
              </a:rPr>
              <a:t>APPLICATION</a:t>
            </a:r>
            <a:r>
              <a:rPr kumimoji="0" lang="en-IN" sz="1800" b="1" i="0" u="none" strike="noStrike" kern="0" cap="none" spc="0" normalizeH="0" noProof="0" dirty="0" smtClean="0">
                <a:ln>
                  <a:noFill/>
                </a:ln>
                <a:solidFill>
                  <a:srgbClr val="0D0B0D"/>
                </a:solidFill>
                <a:effectLst/>
                <a:uLnTx/>
                <a:uFillTx/>
                <a:latin typeface="Mali"/>
                <a:cs typeface="Mali"/>
                <a:sym typeface="Mali"/>
              </a:rPr>
              <a:t> WORKFLOW</a:t>
            </a:r>
            <a:endParaRPr kumimoji="0" lang="en-IN" sz="1800" b="1" i="0" u="none" strike="noStrike" kern="0" cap="none" spc="0" normalizeH="0" baseline="0" noProof="0" dirty="0">
              <a:ln>
                <a:noFill/>
              </a:ln>
              <a:solidFill>
                <a:srgbClr val="0D0B0D"/>
              </a:solidFill>
              <a:effectLst/>
              <a:uLnTx/>
              <a:uFillTx/>
              <a:latin typeface="Mali"/>
              <a:cs typeface="Mali"/>
              <a:sym typeface="Mali"/>
            </a:endParaRPr>
          </a:p>
        </p:txBody>
      </p:sp>
      <p:sp>
        <p:nvSpPr>
          <p:cNvPr id="25" name="Google Shape;619;p34"/>
          <p:cNvSpPr txBox="1">
            <a:spLocks/>
          </p:cNvSpPr>
          <p:nvPr/>
        </p:nvSpPr>
        <p:spPr>
          <a:xfrm>
            <a:off x="4696006" y="2230350"/>
            <a:ext cx="3266400" cy="5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500" b="0" i="0" u="none" strike="noStrike" cap="none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1400"/>
              <a:buFont typeface="Nunito"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4E4E75"/>
              </a:solidFill>
              <a:effectLst/>
              <a:uLnTx/>
              <a:uFillTx/>
              <a:latin typeface="Comfortaa Medium"/>
              <a:sym typeface="Comfortaa Medium"/>
            </a:endParaRPr>
          </a:p>
        </p:txBody>
      </p:sp>
      <p:sp>
        <p:nvSpPr>
          <p:cNvPr id="26" name="Google Shape;620;p34"/>
          <p:cNvSpPr txBox="1">
            <a:spLocks/>
          </p:cNvSpPr>
          <p:nvPr/>
        </p:nvSpPr>
        <p:spPr>
          <a:xfrm>
            <a:off x="650422" y="3181344"/>
            <a:ext cx="1222800" cy="370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0" i="0" u="none" strike="noStrike" cap="none">
                <a:solidFill>
                  <a:schemeClr val="lt2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3000"/>
              <a:buFont typeface="Mali"/>
              <a:buNone/>
              <a:tabLst/>
              <a:defRPr/>
            </a:pPr>
            <a:r>
              <a:rPr kumimoji="0" lang="en" sz="3000" b="0" i="0" u="none" strike="noStrike" kern="0" cap="none" spc="0" normalizeH="0" baseline="0" noProof="0" smtClean="0">
                <a:ln>
                  <a:noFill/>
                </a:ln>
                <a:solidFill>
                  <a:srgbClr val="EDEEFF"/>
                </a:solidFill>
                <a:effectLst/>
                <a:uLnTx/>
                <a:uFillTx/>
                <a:latin typeface="Mali Medium"/>
                <a:cs typeface="Mali Medium"/>
                <a:sym typeface="Mali Medium"/>
              </a:rPr>
              <a:t>03</a:t>
            </a:r>
            <a:endParaRPr kumimoji="0" lang="en" sz="3000" b="0" i="0" u="none" strike="noStrike" kern="0" cap="none" spc="0" normalizeH="0" baseline="0" noProof="0">
              <a:ln>
                <a:noFill/>
              </a:ln>
              <a:solidFill>
                <a:srgbClr val="EDEEFF"/>
              </a:solidFill>
              <a:effectLst/>
              <a:uLnTx/>
              <a:uFillTx/>
              <a:latin typeface="Mali Medium"/>
              <a:cs typeface="Mali Medium"/>
              <a:sym typeface="Mali Medium"/>
            </a:endParaRPr>
          </a:p>
        </p:txBody>
      </p:sp>
      <p:sp>
        <p:nvSpPr>
          <p:cNvPr id="27" name="Google Shape;621;p34"/>
          <p:cNvSpPr txBox="1">
            <a:spLocks/>
          </p:cNvSpPr>
          <p:nvPr/>
        </p:nvSpPr>
        <p:spPr>
          <a:xfrm>
            <a:off x="-451619" y="3774496"/>
            <a:ext cx="32664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18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2000"/>
              <a:buFont typeface="Mali"/>
              <a:buNone/>
              <a:tabLst/>
              <a:defRPr/>
            </a:pPr>
            <a:r>
              <a:rPr kumimoji="0" lang="en-I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D0B0D"/>
                </a:solidFill>
                <a:effectLst/>
                <a:uLnTx/>
                <a:uFillTx/>
                <a:latin typeface="Mali"/>
                <a:cs typeface="Mali"/>
                <a:sym typeface="Mali"/>
              </a:rPr>
              <a:t>TEAM TASK </a:t>
            </a:r>
            <a:endParaRPr kumimoji="0" lang="en-IN" sz="1800" b="1" i="0" u="none" strike="noStrike" kern="0" cap="none" spc="0" normalizeH="0" baseline="0" noProof="0" dirty="0">
              <a:ln>
                <a:noFill/>
              </a:ln>
              <a:solidFill>
                <a:srgbClr val="0D0B0D"/>
              </a:solidFill>
              <a:effectLst/>
              <a:uLnTx/>
              <a:uFillTx/>
              <a:latin typeface="Mali"/>
              <a:cs typeface="Mali"/>
              <a:sym typeface="Mali"/>
            </a:endParaRPr>
          </a:p>
        </p:txBody>
      </p:sp>
      <p:sp>
        <p:nvSpPr>
          <p:cNvPr id="28" name="Google Shape;622;p34"/>
          <p:cNvSpPr txBox="1">
            <a:spLocks/>
          </p:cNvSpPr>
          <p:nvPr/>
        </p:nvSpPr>
        <p:spPr>
          <a:xfrm>
            <a:off x="-129569" y="4184019"/>
            <a:ext cx="3266400" cy="5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500" b="0" i="0" u="none" strike="noStrike" cap="none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1400"/>
              <a:buFont typeface="Nunito"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4E4E75"/>
              </a:solidFill>
              <a:effectLst/>
              <a:uLnTx/>
              <a:uFillTx/>
              <a:latin typeface="Comfortaa Medium"/>
              <a:sym typeface="Comfortaa Medium"/>
            </a:endParaRPr>
          </a:p>
        </p:txBody>
      </p:sp>
      <p:sp>
        <p:nvSpPr>
          <p:cNvPr id="29" name="Google Shape;623;p34"/>
          <p:cNvSpPr txBox="1">
            <a:spLocks/>
          </p:cNvSpPr>
          <p:nvPr/>
        </p:nvSpPr>
        <p:spPr>
          <a:xfrm>
            <a:off x="3944009" y="3199795"/>
            <a:ext cx="1222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0" i="0" u="none" strike="noStrike" cap="none">
                <a:solidFill>
                  <a:schemeClr val="lt2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3000"/>
              <a:buFont typeface="Mali"/>
              <a:buNone/>
              <a:tabLst/>
              <a:defRPr/>
            </a:pPr>
            <a:r>
              <a:rPr kumimoji="0" lang="en" sz="3000" b="0" i="0" u="none" strike="noStrike" kern="0" cap="none" spc="0" normalizeH="0" baseline="0" noProof="0" dirty="0" smtClean="0">
                <a:ln>
                  <a:noFill/>
                </a:ln>
                <a:solidFill>
                  <a:srgbClr val="EDEEFF"/>
                </a:solidFill>
                <a:effectLst/>
                <a:uLnTx/>
                <a:uFillTx/>
                <a:latin typeface="Mali Medium"/>
                <a:cs typeface="Mali Medium"/>
                <a:sym typeface="Mali Medium"/>
              </a:rPr>
              <a:t>04</a:t>
            </a:r>
            <a:endParaRPr kumimoji="0" lang="en" sz="3000" b="0" i="0" u="none" strike="noStrike" kern="0" cap="none" spc="0" normalizeH="0" baseline="0" noProof="0" dirty="0">
              <a:ln>
                <a:noFill/>
              </a:ln>
              <a:solidFill>
                <a:srgbClr val="EDEEFF"/>
              </a:solidFill>
              <a:effectLst/>
              <a:uLnTx/>
              <a:uFillTx/>
              <a:latin typeface="Mali Medium"/>
              <a:cs typeface="Mali Medium"/>
              <a:sym typeface="Mali Medium"/>
            </a:endParaRPr>
          </a:p>
        </p:txBody>
      </p:sp>
      <p:sp>
        <p:nvSpPr>
          <p:cNvPr id="30" name="Google Shape;624;p34"/>
          <p:cNvSpPr txBox="1">
            <a:spLocks/>
          </p:cNvSpPr>
          <p:nvPr/>
        </p:nvSpPr>
        <p:spPr>
          <a:xfrm>
            <a:off x="2800285" y="3755630"/>
            <a:ext cx="32664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18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2000"/>
              <a:buFont typeface="Mali"/>
              <a:buNone/>
              <a:tabLst/>
              <a:defRPr/>
            </a:pPr>
            <a:r>
              <a:rPr lang="en-US" noProof="0" dirty="0" smtClean="0">
                <a:solidFill>
                  <a:srgbClr val="0D0B0D"/>
                </a:solidFill>
              </a:rPr>
              <a:t>IMPLEMENTATION </a:t>
            </a:r>
            <a:endParaRPr kumimoji="0" lang="en-IN" sz="1800" b="1" i="0" u="none" strike="noStrike" kern="0" cap="none" spc="0" normalizeH="0" baseline="0" noProof="0" dirty="0">
              <a:ln>
                <a:noFill/>
              </a:ln>
              <a:solidFill>
                <a:srgbClr val="0D0B0D"/>
              </a:solidFill>
              <a:effectLst/>
              <a:uLnTx/>
              <a:uFillTx/>
              <a:latin typeface="Mali"/>
              <a:cs typeface="Mali"/>
              <a:sym typeface="Mali"/>
            </a:endParaRPr>
          </a:p>
        </p:txBody>
      </p:sp>
      <p:sp>
        <p:nvSpPr>
          <p:cNvPr id="31" name="Google Shape;625;p34"/>
          <p:cNvSpPr txBox="1">
            <a:spLocks/>
          </p:cNvSpPr>
          <p:nvPr/>
        </p:nvSpPr>
        <p:spPr>
          <a:xfrm>
            <a:off x="2806341" y="4138509"/>
            <a:ext cx="3266400" cy="5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500" b="0" i="0" u="none" strike="noStrike" cap="none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1400"/>
              <a:buFont typeface="Nunito"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4E4E75"/>
              </a:solidFill>
              <a:effectLst/>
              <a:uLnTx/>
              <a:uFillTx/>
              <a:latin typeface="Comfortaa Medium"/>
              <a:sym typeface="Comfortaa Medium"/>
            </a:endParaRPr>
          </a:p>
        </p:txBody>
      </p:sp>
      <p:sp>
        <p:nvSpPr>
          <p:cNvPr id="33" name="Google Shape;612;p34"/>
          <p:cNvSpPr/>
          <p:nvPr/>
        </p:nvSpPr>
        <p:spPr>
          <a:xfrm>
            <a:off x="2492731" y="1160410"/>
            <a:ext cx="644100" cy="644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smtClean="0">
              <a:ln>
                <a:noFill/>
              </a:ln>
              <a:solidFill>
                <a:srgbClr val="754FFA"/>
              </a:solidFill>
              <a:effectLst/>
              <a:uLnTx/>
              <a:uFillTx/>
            </a:endParaRPr>
          </a:p>
        </p:txBody>
      </p:sp>
      <p:sp>
        <p:nvSpPr>
          <p:cNvPr id="20" name="Google Shape;614;p34"/>
          <p:cNvSpPr txBox="1">
            <a:spLocks/>
          </p:cNvSpPr>
          <p:nvPr/>
        </p:nvSpPr>
        <p:spPr>
          <a:xfrm>
            <a:off x="2214247" y="1251754"/>
            <a:ext cx="1222800" cy="393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0" i="0" u="none" strike="noStrike" cap="none">
                <a:solidFill>
                  <a:schemeClr val="lt2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3000"/>
              <a:buFont typeface="Mali"/>
              <a:buNone/>
              <a:tabLst/>
              <a:defRPr/>
            </a:pPr>
            <a:r>
              <a:rPr kumimoji="0" lang="en" sz="3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ali Medium"/>
                <a:cs typeface="Mali Medium"/>
                <a:sym typeface="Mali Medium"/>
              </a:rPr>
              <a:t>01</a:t>
            </a:r>
            <a:endParaRPr kumimoji="0" lang="en" sz="3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li Medium"/>
              <a:cs typeface="Mali Medium"/>
              <a:sym typeface="Mali Medium"/>
            </a:endParaRPr>
          </a:p>
        </p:txBody>
      </p:sp>
      <p:sp>
        <p:nvSpPr>
          <p:cNvPr id="35" name="Google Shape;610;p34"/>
          <p:cNvSpPr/>
          <p:nvPr/>
        </p:nvSpPr>
        <p:spPr>
          <a:xfrm>
            <a:off x="7526946" y="3034253"/>
            <a:ext cx="644100" cy="644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smtClean="0">
              <a:ln>
                <a:noFill/>
              </a:ln>
              <a:solidFill>
                <a:srgbClr val="754FFA"/>
              </a:solidFill>
              <a:effectLst/>
              <a:uLnTx/>
              <a:uFillTx/>
            </a:endParaRPr>
          </a:p>
        </p:txBody>
      </p:sp>
      <p:sp>
        <p:nvSpPr>
          <p:cNvPr id="36" name="Google Shape;623;p34"/>
          <p:cNvSpPr txBox="1">
            <a:spLocks/>
          </p:cNvSpPr>
          <p:nvPr/>
        </p:nvSpPr>
        <p:spPr>
          <a:xfrm>
            <a:off x="7237596" y="3159353"/>
            <a:ext cx="1222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0" i="0" u="none" strike="noStrike" cap="none">
                <a:solidFill>
                  <a:schemeClr val="lt2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li"/>
              <a:buNone/>
              <a:defRPr sz="3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3000"/>
              <a:buFont typeface="Mali"/>
              <a:buNone/>
              <a:tabLst/>
              <a:defRPr/>
            </a:pPr>
            <a:r>
              <a:rPr kumimoji="0" lang="en" sz="3000" b="0" i="0" u="none" strike="noStrike" kern="0" cap="none" spc="0" normalizeH="0" baseline="0" noProof="0" dirty="0" smtClean="0">
                <a:ln>
                  <a:noFill/>
                </a:ln>
                <a:solidFill>
                  <a:srgbClr val="EDEEFF"/>
                </a:solidFill>
                <a:effectLst/>
                <a:uLnTx/>
                <a:uFillTx/>
                <a:latin typeface="Mali Medium"/>
                <a:cs typeface="Mali Medium"/>
                <a:sym typeface="Mali Medium"/>
              </a:rPr>
              <a:t>05</a:t>
            </a:r>
            <a:endParaRPr kumimoji="0" lang="en" sz="3000" b="0" i="0" u="none" strike="noStrike" kern="0" cap="none" spc="0" normalizeH="0" baseline="0" noProof="0" dirty="0">
              <a:ln>
                <a:noFill/>
              </a:ln>
              <a:solidFill>
                <a:srgbClr val="EDEEFF"/>
              </a:solidFill>
              <a:effectLst/>
              <a:uLnTx/>
              <a:uFillTx/>
              <a:latin typeface="Mali Medium"/>
              <a:cs typeface="Mali Medium"/>
              <a:sym typeface="Mali Medium"/>
            </a:endParaRPr>
          </a:p>
        </p:txBody>
      </p:sp>
      <p:sp>
        <p:nvSpPr>
          <p:cNvPr id="37" name="Google Shape;624;p34"/>
          <p:cNvSpPr txBox="1">
            <a:spLocks/>
          </p:cNvSpPr>
          <p:nvPr/>
        </p:nvSpPr>
        <p:spPr>
          <a:xfrm>
            <a:off x="6052189" y="3790119"/>
            <a:ext cx="32664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18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i"/>
              <a:buNone/>
              <a:defRPr sz="2000" b="1" i="0" u="none" strike="noStrike" cap="none">
                <a:solidFill>
                  <a:schemeClr val="dk1"/>
                </a:solidFill>
                <a:latin typeface="Mali"/>
                <a:ea typeface="Mali"/>
                <a:cs typeface="Mali"/>
                <a:sym typeface="Mal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2000"/>
              <a:buFont typeface="Mali"/>
              <a:buNone/>
              <a:tabLst/>
              <a:defRPr/>
            </a:pPr>
            <a:r>
              <a:rPr lang="en-US" dirty="0" smtClean="0">
                <a:solidFill>
                  <a:srgbClr val="0D0B0D"/>
                </a:solidFill>
              </a:rPr>
              <a:t>FUTURE STEPS</a:t>
            </a:r>
            <a:r>
              <a:rPr lang="en-US" noProof="0" dirty="0" smtClean="0">
                <a:solidFill>
                  <a:srgbClr val="0D0B0D"/>
                </a:solidFill>
              </a:rPr>
              <a:t> </a:t>
            </a:r>
            <a:endParaRPr kumimoji="0" lang="en-IN" sz="1800" b="1" i="0" u="none" strike="noStrike" kern="0" cap="none" spc="0" normalizeH="0" baseline="0" noProof="0" dirty="0">
              <a:ln>
                <a:noFill/>
              </a:ln>
              <a:solidFill>
                <a:srgbClr val="0D0B0D"/>
              </a:solidFill>
              <a:effectLst/>
              <a:uLnTx/>
              <a:uFillTx/>
              <a:latin typeface="Mali"/>
              <a:cs typeface="Mali"/>
              <a:sym typeface="Mali"/>
            </a:endParaRPr>
          </a:p>
        </p:txBody>
      </p:sp>
      <p:sp>
        <p:nvSpPr>
          <p:cNvPr id="38" name="Google Shape;625;p34"/>
          <p:cNvSpPr txBox="1">
            <a:spLocks/>
          </p:cNvSpPr>
          <p:nvPr/>
        </p:nvSpPr>
        <p:spPr>
          <a:xfrm>
            <a:off x="5893746" y="4127497"/>
            <a:ext cx="3266400" cy="5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500" b="0" i="0" u="none" strike="noStrike" cap="none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1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B0D"/>
              </a:buClr>
              <a:buSzPts val="1400"/>
              <a:buFont typeface="Nunito"/>
              <a:buNone/>
              <a:tabLst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4E4E75"/>
              </a:solidFill>
              <a:effectLst/>
              <a:uLnTx/>
              <a:uFillTx/>
              <a:latin typeface="Comfortaa Medium"/>
              <a:sym typeface="Comfortaa Medium"/>
            </a:endParaRPr>
          </a:p>
        </p:txBody>
      </p:sp>
    </p:spTree>
    <p:extLst>
      <p:ext uri="{BB962C8B-B14F-4D97-AF65-F5344CB8AC3E}">
        <p14:creationId xmlns:p14="http://schemas.microsoft.com/office/powerpoint/2010/main" val="887800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18"/>
          <p:cNvGrpSpPr/>
          <p:nvPr/>
        </p:nvGrpSpPr>
        <p:grpSpPr>
          <a:xfrm>
            <a:off x="297731" y="998055"/>
            <a:ext cx="8507304" cy="3724741"/>
            <a:chOff x="301684" y="1158415"/>
            <a:chExt cx="8507304" cy="3724741"/>
          </a:xfrm>
        </p:grpSpPr>
        <p:cxnSp>
          <p:nvCxnSpPr>
            <p:cNvPr id="559" name="Google Shape;559;p18"/>
            <p:cNvCxnSpPr/>
            <p:nvPr/>
          </p:nvCxnSpPr>
          <p:spPr>
            <a:xfrm rot="10800000">
              <a:off x="6278313" y="3665900"/>
              <a:ext cx="0" cy="22530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0" name="Google Shape;560;p18"/>
            <p:cNvCxnSpPr/>
            <p:nvPr/>
          </p:nvCxnSpPr>
          <p:spPr>
            <a:xfrm rot="10800000">
              <a:off x="8067550" y="2713100"/>
              <a:ext cx="0" cy="117810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" name="Google Shape;561;p18"/>
            <p:cNvCxnSpPr/>
            <p:nvPr/>
          </p:nvCxnSpPr>
          <p:spPr>
            <a:xfrm>
              <a:off x="8075150" y="1439775"/>
              <a:ext cx="0" cy="942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2" name="Google Shape;562;p18"/>
            <p:cNvCxnSpPr/>
            <p:nvPr/>
          </p:nvCxnSpPr>
          <p:spPr>
            <a:xfrm rot="10800000">
              <a:off x="4568200" y="2713100"/>
              <a:ext cx="0" cy="117810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3" name="Google Shape;563;p18"/>
            <p:cNvCxnSpPr/>
            <p:nvPr/>
          </p:nvCxnSpPr>
          <p:spPr>
            <a:xfrm>
              <a:off x="4575800" y="1439775"/>
              <a:ext cx="0" cy="942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4" name="Google Shape;564;p18"/>
            <p:cNvCxnSpPr>
              <a:stCxn id="565" idx="0"/>
            </p:cNvCxnSpPr>
            <p:nvPr/>
          </p:nvCxnSpPr>
          <p:spPr>
            <a:xfrm rot="10800000">
              <a:off x="2733938" y="3665900"/>
              <a:ext cx="0" cy="22530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6" name="Google Shape;566;p18"/>
            <p:cNvCxnSpPr>
              <a:stCxn id="567" idx="0"/>
            </p:cNvCxnSpPr>
            <p:nvPr/>
          </p:nvCxnSpPr>
          <p:spPr>
            <a:xfrm rot="10800000">
              <a:off x="1088100" y="2713100"/>
              <a:ext cx="0" cy="117810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68" name="Google Shape;568;p18"/>
            <p:cNvSpPr/>
            <p:nvPr/>
          </p:nvSpPr>
          <p:spPr>
            <a:xfrm>
              <a:off x="657236" y="1158415"/>
              <a:ext cx="861147" cy="286447"/>
            </a:xfrm>
            <a:custGeom>
              <a:avLst/>
              <a:gdLst/>
              <a:ahLst/>
              <a:cxnLst/>
              <a:rect l="l" t="t" r="r" b="b"/>
              <a:pathLst>
                <a:path w="19494" h="6484" extrusionOk="0">
                  <a:moveTo>
                    <a:pt x="3264" y="1"/>
                  </a:moveTo>
                  <a:cubicBezTo>
                    <a:pt x="1461" y="1"/>
                    <a:pt x="0" y="1462"/>
                    <a:pt x="0" y="3242"/>
                  </a:cubicBezTo>
                  <a:cubicBezTo>
                    <a:pt x="0" y="5023"/>
                    <a:pt x="1461" y="6483"/>
                    <a:pt x="3264" y="6483"/>
                  </a:cubicBezTo>
                  <a:lnTo>
                    <a:pt x="16252" y="6483"/>
                  </a:lnTo>
                  <a:cubicBezTo>
                    <a:pt x="18032" y="6483"/>
                    <a:pt x="19493" y="5023"/>
                    <a:pt x="19493" y="3242"/>
                  </a:cubicBezTo>
                  <a:cubicBezTo>
                    <a:pt x="19493" y="1462"/>
                    <a:pt x="18032" y="1"/>
                    <a:pt x="16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STEP 1</a:t>
              </a:r>
              <a:endParaRPr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69" name="Google Shape;569;p18"/>
            <p:cNvSpPr/>
            <p:nvPr/>
          </p:nvSpPr>
          <p:spPr>
            <a:xfrm>
              <a:off x="464396" y="1491362"/>
              <a:ext cx="1247412" cy="1247412"/>
            </a:xfrm>
            <a:custGeom>
              <a:avLst/>
              <a:gdLst/>
              <a:ahLst/>
              <a:cxnLst/>
              <a:rect l="l" t="t" r="r" b="b"/>
              <a:pathLst>
                <a:path w="46816" h="46816" extrusionOk="0">
                  <a:moveTo>
                    <a:pt x="23397" y="1"/>
                  </a:moveTo>
                  <a:cubicBezTo>
                    <a:pt x="10477" y="1"/>
                    <a:pt x="1" y="10477"/>
                    <a:pt x="1" y="23419"/>
                  </a:cubicBezTo>
                  <a:cubicBezTo>
                    <a:pt x="1" y="36338"/>
                    <a:pt x="10477" y="46815"/>
                    <a:pt x="23397" y="46815"/>
                  </a:cubicBezTo>
                  <a:cubicBezTo>
                    <a:pt x="36339" y="46815"/>
                    <a:pt x="46815" y="36338"/>
                    <a:pt x="46815" y="23419"/>
                  </a:cubicBezTo>
                  <a:cubicBezTo>
                    <a:pt x="46815" y="10477"/>
                    <a:pt x="36339" y="1"/>
                    <a:pt x="23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8"/>
            <p:cNvSpPr/>
            <p:nvPr/>
          </p:nvSpPr>
          <p:spPr>
            <a:xfrm>
              <a:off x="550750" y="1614831"/>
              <a:ext cx="1074699" cy="1074673"/>
            </a:xfrm>
            <a:custGeom>
              <a:avLst/>
              <a:gdLst/>
              <a:ahLst/>
              <a:cxnLst/>
              <a:rect l="l" t="t" r="r" b="b"/>
              <a:pathLst>
                <a:path w="40334" h="40333" extrusionOk="0">
                  <a:moveTo>
                    <a:pt x="20156" y="0"/>
                  </a:moveTo>
                  <a:cubicBezTo>
                    <a:pt x="9017" y="0"/>
                    <a:pt x="1" y="9039"/>
                    <a:pt x="1" y="20178"/>
                  </a:cubicBezTo>
                  <a:cubicBezTo>
                    <a:pt x="1" y="31316"/>
                    <a:pt x="9017" y="40332"/>
                    <a:pt x="20156" y="40332"/>
                  </a:cubicBezTo>
                  <a:cubicBezTo>
                    <a:pt x="31294" y="40332"/>
                    <a:pt x="40333" y="31316"/>
                    <a:pt x="40333" y="20178"/>
                  </a:cubicBezTo>
                  <a:cubicBezTo>
                    <a:pt x="40333" y="9039"/>
                    <a:pt x="31294" y="0"/>
                    <a:pt x="20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8"/>
            <p:cNvSpPr/>
            <p:nvPr/>
          </p:nvSpPr>
          <p:spPr>
            <a:xfrm>
              <a:off x="550750" y="1577716"/>
              <a:ext cx="1074699" cy="1074699"/>
            </a:xfrm>
            <a:custGeom>
              <a:avLst/>
              <a:gdLst/>
              <a:ahLst/>
              <a:cxnLst/>
              <a:rect l="l" t="t" r="r" b="b"/>
              <a:pathLst>
                <a:path w="40334" h="40334" extrusionOk="0">
                  <a:moveTo>
                    <a:pt x="20156" y="1"/>
                  </a:moveTo>
                  <a:cubicBezTo>
                    <a:pt x="9017" y="1"/>
                    <a:pt x="1" y="9040"/>
                    <a:pt x="1" y="20178"/>
                  </a:cubicBezTo>
                  <a:cubicBezTo>
                    <a:pt x="1" y="31317"/>
                    <a:pt x="9017" y="40333"/>
                    <a:pt x="20156" y="40333"/>
                  </a:cubicBezTo>
                  <a:cubicBezTo>
                    <a:pt x="31294" y="40333"/>
                    <a:pt x="40333" y="31317"/>
                    <a:pt x="40333" y="20178"/>
                  </a:cubicBezTo>
                  <a:cubicBezTo>
                    <a:pt x="40333" y="9040"/>
                    <a:pt x="31294" y="1"/>
                    <a:pt x="20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8"/>
            <p:cNvSpPr/>
            <p:nvPr/>
          </p:nvSpPr>
          <p:spPr>
            <a:xfrm>
              <a:off x="550750" y="2091626"/>
              <a:ext cx="1074699" cy="560771"/>
            </a:xfrm>
            <a:custGeom>
              <a:avLst/>
              <a:gdLst/>
              <a:ahLst/>
              <a:cxnLst/>
              <a:rect l="l" t="t" r="r" b="b"/>
              <a:pathLst>
                <a:path w="40334" h="21046" extrusionOk="0">
                  <a:moveTo>
                    <a:pt x="24" y="0"/>
                  </a:moveTo>
                  <a:cubicBezTo>
                    <a:pt x="1" y="297"/>
                    <a:pt x="1" y="594"/>
                    <a:pt x="1" y="890"/>
                  </a:cubicBezTo>
                  <a:cubicBezTo>
                    <a:pt x="1" y="12029"/>
                    <a:pt x="9017" y="21045"/>
                    <a:pt x="20156" y="21045"/>
                  </a:cubicBezTo>
                  <a:cubicBezTo>
                    <a:pt x="31294" y="21045"/>
                    <a:pt x="40333" y="12029"/>
                    <a:pt x="40333" y="890"/>
                  </a:cubicBezTo>
                  <a:cubicBezTo>
                    <a:pt x="40333" y="594"/>
                    <a:pt x="40310" y="297"/>
                    <a:pt x="40310" y="0"/>
                  </a:cubicBezTo>
                  <a:cubicBezTo>
                    <a:pt x="39854" y="10751"/>
                    <a:pt x="30998" y="19310"/>
                    <a:pt x="20156" y="19310"/>
                  </a:cubicBezTo>
                  <a:cubicBezTo>
                    <a:pt x="9314" y="19310"/>
                    <a:pt x="480" y="10751"/>
                    <a:pt x="24" y="0"/>
                  </a:cubicBezTo>
                  <a:close/>
                </a:path>
              </a:pathLst>
            </a:custGeom>
            <a:solidFill>
              <a:srgbClr val="D0E2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8"/>
            <p:cNvSpPr/>
            <p:nvPr/>
          </p:nvSpPr>
          <p:spPr>
            <a:xfrm>
              <a:off x="2120588" y="2440690"/>
              <a:ext cx="1248025" cy="1248025"/>
            </a:xfrm>
            <a:custGeom>
              <a:avLst/>
              <a:gdLst/>
              <a:ahLst/>
              <a:cxnLst/>
              <a:rect l="l" t="t" r="r" b="b"/>
              <a:pathLst>
                <a:path w="46839" h="46839" extrusionOk="0">
                  <a:moveTo>
                    <a:pt x="23419" y="1"/>
                  </a:moveTo>
                  <a:cubicBezTo>
                    <a:pt x="10500" y="1"/>
                    <a:pt x="1" y="10478"/>
                    <a:pt x="1" y="23420"/>
                  </a:cubicBezTo>
                  <a:cubicBezTo>
                    <a:pt x="1" y="36339"/>
                    <a:pt x="10500" y="46838"/>
                    <a:pt x="23419" y="46838"/>
                  </a:cubicBezTo>
                  <a:cubicBezTo>
                    <a:pt x="36361" y="46838"/>
                    <a:pt x="46838" y="36339"/>
                    <a:pt x="46838" y="23420"/>
                  </a:cubicBezTo>
                  <a:cubicBezTo>
                    <a:pt x="46838" y="10478"/>
                    <a:pt x="36361" y="1"/>
                    <a:pt x="23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8"/>
            <p:cNvSpPr/>
            <p:nvPr/>
          </p:nvSpPr>
          <p:spPr>
            <a:xfrm>
              <a:off x="2207554" y="2564158"/>
              <a:ext cx="1074699" cy="1074673"/>
            </a:xfrm>
            <a:custGeom>
              <a:avLst/>
              <a:gdLst/>
              <a:ahLst/>
              <a:cxnLst/>
              <a:rect l="l" t="t" r="r" b="b"/>
              <a:pathLst>
                <a:path w="40334" h="40333" extrusionOk="0">
                  <a:moveTo>
                    <a:pt x="20155" y="0"/>
                  </a:moveTo>
                  <a:cubicBezTo>
                    <a:pt x="9017" y="0"/>
                    <a:pt x="1" y="9039"/>
                    <a:pt x="1" y="20178"/>
                  </a:cubicBezTo>
                  <a:cubicBezTo>
                    <a:pt x="1" y="31317"/>
                    <a:pt x="9017" y="40333"/>
                    <a:pt x="20155" y="40333"/>
                  </a:cubicBezTo>
                  <a:cubicBezTo>
                    <a:pt x="31294" y="40333"/>
                    <a:pt x="40333" y="31317"/>
                    <a:pt x="40333" y="20178"/>
                  </a:cubicBezTo>
                  <a:cubicBezTo>
                    <a:pt x="40333" y="9039"/>
                    <a:pt x="31294" y="0"/>
                    <a:pt x="20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8"/>
            <p:cNvSpPr/>
            <p:nvPr/>
          </p:nvSpPr>
          <p:spPr>
            <a:xfrm>
              <a:off x="2207554" y="2527070"/>
              <a:ext cx="1074699" cy="1074673"/>
            </a:xfrm>
            <a:custGeom>
              <a:avLst/>
              <a:gdLst/>
              <a:ahLst/>
              <a:cxnLst/>
              <a:rect l="l" t="t" r="r" b="b"/>
              <a:pathLst>
                <a:path w="40334" h="40333" extrusionOk="0">
                  <a:moveTo>
                    <a:pt x="20155" y="0"/>
                  </a:moveTo>
                  <a:cubicBezTo>
                    <a:pt x="9017" y="0"/>
                    <a:pt x="1" y="9039"/>
                    <a:pt x="1" y="20178"/>
                  </a:cubicBezTo>
                  <a:cubicBezTo>
                    <a:pt x="1" y="31316"/>
                    <a:pt x="9017" y="40332"/>
                    <a:pt x="20155" y="40332"/>
                  </a:cubicBezTo>
                  <a:cubicBezTo>
                    <a:pt x="31294" y="40332"/>
                    <a:pt x="40333" y="31316"/>
                    <a:pt x="40333" y="20178"/>
                  </a:cubicBezTo>
                  <a:cubicBezTo>
                    <a:pt x="40333" y="9039"/>
                    <a:pt x="31294" y="0"/>
                    <a:pt x="20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8"/>
            <p:cNvSpPr/>
            <p:nvPr/>
          </p:nvSpPr>
          <p:spPr>
            <a:xfrm>
              <a:off x="2207554" y="3040954"/>
              <a:ext cx="1074699" cy="560771"/>
            </a:xfrm>
            <a:custGeom>
              <a:avLst/>
              <a:gdLst/>
              <a:ahLst/>
              <a:cxnLst/>
              <a:rect l="l" t="t" r="r" b="b"/>
              <a:pathLst>
                <a:path w="40334" h="21046" extrusionOk="0">
                  <a:moveTo>
                    <a:pt x="24" y="0"/>
                  </a:moveTo>
                  <a:cubicBezTo>
                    <a:pt x="1" y="297"/>
                    <a:pt x="1" y="594"/>
                    <a:pt x="1" y="891"/>
                  </a:cubicBezTo>
                  <a:cubicBezTo>
                    <a:pt x="1" y="12029"/>
                    <a:pt x="9017" y="21045"/>
                    <a:pt x="20155" y="21045"/>
                  </a:cubicBezTo>
                  <a:cubicBezTo>
                    <a:pt x="31294" y="21045"/>
                    <a:pt x="40333" y="12029"/>
                    <a:pt x="40333" y="891"/>
                  </a:cubicBezTo>
                  <a:cubicBezTo>
                    <a:pt x="40333" y="594"/>
                    <a:pt x="40310" y="297"/>
                    <a:pt x="40310" y="0"/>
                  </a:cubicBezTo>
                  <a:cubicBezTo>
                    <a:pt x="39854" y="10751"/>
                    <a:pt x="30998" y="19311"/>
                    <a:pt x="20155" y="19311"/>
                  </a:cubicBezTo>
                  <a:cubicBezTo>
                    <a:pt x="9313" y="19311"/>
                    <a:pt x="480" y="10751"/>
                    <a:pt x="24" y="0"/>
                  </a:cubicBezTo>
                  <a:close/>
                </a:path>
              </a:pathLst>
            </a:custGeom>
            <a:solidFill>
              <a:srgbClr val="D0E2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8"/>
            <p:cNvSpPr/>
            <p:nvPr/>
          </p:nvSpPr>
          <p:spPr>
            <a:xfrm>
              <a:off x="3948294" y="1491362"/>
              <a:ext cx="1247412" cy="1247412"/>
            </a:xfrm>
            <a:custGeom>
              <a:avLst/>
              <a:gdLst/>
              <a:ahLst/>
              <a:cxnLst/>
              <a:rect l="l" t="t" r="r" b="b"/>
              <a:pathLst>
                <a:path w="46816" h="46816" extrusionOk="0">
                  <a:moveTo>
                    <a:pt x="23396" y="1"/>
                  </a:moveTo>
                  <a:cubicBezTo>
                    <a:pt x="10477" y="1"/>
                    <a:pt x="0" y="10477"/>
                    <a:pt x="0" y="23419"/>
                  </a:cubicBezTo>
                  <a:cubicBezTo>
                    <a:pt x="0" y="36338"/>
                    <a:pt x="10477" y="46815"/>
                    <a:pt x="23396" y="46815"/>
                  </a:cubicBezTo>
                  <a:cubicBezTo>
                    <a:pt x="36338" y="46815"/>
                    <a:pt x="46815" y="36338"/>
                    <a:pt x="46815" y="23419"/>
                  </a:cubicBezTo>
                  <a:cubicBezTo>
                    <a:pt x="46815" y="10477"/>
                    <a:pt x="36338" y="1"/>
                    <a:pt x="23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8"/>
            <p:cNvSpPr/>
            <p:nvPr/>
          </p:nvSpPr>
          <p:spPr>
            <a:xfrm>
              <a:off x="4034647" y="1614831"/>
              <a:ext cx="1074673" cy="1074673"/>
            </a:xfrm>
            <a:custGeom>
              <a:avLst/>
              <a:gdLst/>
              <a:ahLst/>
              <a:cxnLst/>
              <a:rect l="l" t="t" r="r" b="b"/>
              <a:pathLst>
                <a:path w="40333" h="40333" extrusionOk="0">
                  <a:moveTo>
                    <a:pt x="20155" y="0"/>
                  </a:moveTo>
                  <a:cubicBezTo>
                    <a:pt x="9017" y="0"/>
                    <a:pt x="1" y="9039"/>
                    <a:pt x="1" y="20178"/>
                  </a:cubicBezTo>
                  <a:cubicBezTo>
                    <a:pt x="1" y="31316"/>
                    <a:pt x="9017" y="40332"/>
                    <a:pt x="20155" y="40332"/>
                  </a:cubicBezTo>
                  <a:cubicBezTo>
                    <a:pt x="31294" y="40332"/>
                    <a:pt x="40333" y="31316"/>
                    <a:pt x="40333" y="20178"/>
                  </a:cubicBezTo>
                  <a:cubicBezTo>
                    <a:pt x="40333" y="9039"/>
                    <a:pt x="31294" y="0"/>
                    <a:pt x="20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8"/>
            <p:cNvSpPr/>
            <p:nvPr/>
          </p:nvSpPr>
          <p:spPr>
            <a:xfrm>
              <a:off x="4034647" y="1577716"/>
              <a:ext cx="1074673" cy="1074699"/>
            </a:xfrm>
            <a:custGeom>
              <a:avLst/>
              <a:gdLst/>
              <a:ahLst/>
              <a:cxnLst/>
              <a:rect l="l" t="t" r="r" b="b"/>
              <a:pathLst>
                <a:path w="40333" h="40334" extrusionOk="0">
                  <a:moveTo>
                    <a:pt x="20155" y="1"/>
                  </a:moveTo>
                  <a:cubicBezTo>
                    <a:pt x="9017" y="1"/>
                    <a:pt x="1" y="9040"/>
                    <a:pt x="1" y="20178"/>
                  </a:cubicBezTo>
                  <a:cubicBezTo>
                    <a:pt x="1" y="31317"/>
                    <a:pt x="9017" y="40333"/>
                    <a:pt x="20155" y="40333"/>
                  </a:cubicBezTo>
                  <a:cubicBezTo>
                    <a:pt x="31294" y="40333"/>
                    <a:pt x="40333" y="31317"/>
                    <a:pt x="40333" y="20178"/>
                  </a:cubicBezTo>
                  <a:cubicBezTo>
                    <a:pt x="40333" y="9040"/>
                    <a:pt x="31294" y="1"/>
                    <a:pt x="20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8"/>
            <p:cNvSpPr/>
            <p:nvPr/>
          </p:nvSpPr>
          <p:spPr>
            <a:xfrm>
              <a:off x="4034647" y="2091626"/>
              <a:ext cx="1074673" cy="560771"/>
            </a:xfrm>
            <a:custGeom>
              <a:avLst/>
              <a:gdLst/>
              <a:ahLst/>
              <a:cxnLst/>
              <a:rect l="l" t="t" r="r" b="b"/>
              <a:pathLst>
                <a:path w="40333" h="21046" extrusionOk="0">
                  <a:moveTo>
                    <a:pt x="23" y="0"/>
                  </a:moveTo>
                  <a:cubicBezTo>
                    <a:pt x="1" y="297"/>
                    <a:pt x="1" y="594"/>
                    <a:pt x="1" y="890"/>
                  </a:cubicBezTo>
                  <a:cubicBezTo>
                    <a:pt x="1" y="12029"/>
                    <a:pt x="9017" y="21045"/>
                    <a:pt x="20155" y="21045"/>
                  </a:cubicBezTo>
                  <a:cubicBezTo>
                    <a:pt x="31294" y="21045"/>
                    <a:pt x="40333" y="12029"/>
                    <a:pt x="40333" y="890"/>
                  </a:cubicBezTo>
                  <a:cubicBezTo>
                    <a:pt x="40333" y="594"/>
                    <a:pt x="40310" y="297"/>
                    <a:pt x="40310" y="0"/>
                  </a:cubicBezTo>
                  <a:cubicBezTo>
                    <a:pt x="39853" y="10751"/>
                    <a:pt x="30997" y="19310"/>
                    <a:pt x="20155" y="19310"/>
                  </a:cubicBezTo>
                  <a:cubicBezTo>
                    <a:pt x="9313" y="19310"/>
                    <a:pt x="480" y="10751"/>
                    <a:pt x="23" y="0"/>
                  </a:cubicBezTo>
                  <a:close/>
                </a:path>
              </a:pathLst>
            </a:custGeom>
            <a:solidFill>
              <a:srgbClr val="D0E2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8"/>
            <p:cNvSpPr/>
            <p:nvPr/>
          </p:nvSpPr>
          <p:spPr>
            <a:xfrm>
              <a:off x="7447319" y="1491362"/>
              <a:ext cx="1248025" cy="1247412"/>
            </a:xfrm>
            <a:custGeom>
              <a:avLst/>
              <a:gdLst/>
              <a:ahLst/>
              <a:cxnLst/>
              <a:rect l="l" t="t" r="r" b="b"/>
              <a:pathLst>
                <a:path w="46839" h="46816" extrusionOk="0">
                  <a:moveTo>
                    <a:pt x="23420" y="1"/>
                  </a:moveTo>
                  <a:cubicBezTo>
                    <a:pt x="10478" y="1"/>
                    <a:pt x="1" y="10477"/>
                    <a:pt x="1" y="23419"/>
                  </a:cubicBezTo>
                  <a:cubicBezTo>
                    <a:pt x="1" y="36338"/>
                    <a:pt x="10478" y="46815"/>
                    <a:pt x="23420" y="46815"/>
                  </a:cubicBezTo>
                  <a:cubicBezTo>
                    <a:pt x="36339" y="46815"/>
                    <a:pt x="46838" y="36338"/>
                    <a:pt x="46838" y="23419"/>
                  </a:cubicBezTo>
                  <a:cubicBezTo>
                    <a:pt x="46838" y="10477"/>
                    <a:pt x="36339" y="1"/>
                    <a:pt x="234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7533673" y="1614831"/>
              <a:ext cx="1074699" cy="1074673"/>
            </a:xfrm>
            <a:custGeom>
              <a:avLst/>
              <a:gdLst/>
              <a:ahLst/>
              <a:cxnLst/>
              <a:rect l="l" t="t" r="r" b="b"/>
              <a:pathLst>
                <a:path w="40334" h="40333" extrusionOk="0">
                  <a:moveTo>
                    <a:pt x="20179" y="0"/>
                  </a:moveTo>
                  <a:cubicBezTo>
                    <a:pt x="9040" y="0"/>
                    <a:pt x="1" y="9039"/>
                    <a:pt x="1" y="20178"/>
                  </a:cubicBezTo>
                  <a:cubicBezTo>
                    <a:pt x="1" y="31316"/>
                    <a:pt x="9040" y="40332"/>
                    <a:pt x="20179" y="40332"/>
                  </a:cubicBezTo>
                  <a:cubicBezTo>
                    <a:pt x="31317" y="40332"/>
                    <a:pt x="40333" y="31316"/>
                    <a:pt x="40333" y="20178"/>
                  </a:cubicBezTo>
                  <a:cubicBezTo>
                    <a:pt x="40333" y="9039"/>
                    <a:pt x="31317" y="0"/>
                    <a:pt x="20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8"/>
            <p:cNvSpPr/>
            <p:nvPr/>
          </p:nvSpPr>
          <p:spPr>
            <a:xfrm>
              <a:off x="7533673" y="1577716"/>
              <a:ext cx="1074699" cy="1074699"/>
            </a:xfrm>
            <a:custGeom>
              <a:avLst/>
              <a:gdLst/>
              <a:ahLst/>
              <a:cxnLst/>
              <a:rect l="l" t="t" r="r" b="b"/>
              <a:pathLst>
                <a:path w="40334" h="40334" extrusionOk="0">
                  <a:moveTo>
                    <a:pt x="20179" y="1"/>
                  </a:moveTo>
                  <a:cubicBezTo>
                    <a:pt x="9040" y="1"/>
                    <a:pt x="1" y="9040"/>
                    <a:pt x="1" y="20178"/>
                  </a:cubicBezTo>
                  <a:cubicBezTo>
                    <a:pt x="1" y="31317"/>
                    <a:pt x="9040" y="40333"/>
                    <a:pt x="20179" y="40333"/>
                  </a:cubicBezTo>
                  <a:cubicBezTo>
                    <a:pt x="31317" y="40333"/>
                    <a:pt x="40333" y="31317"/>
                    <a:pt x="40333" y="20178"/>
                  </a:cubicBezTo>
                  <a:cubicBezTo>
                    <a:pt x="40333" y="9040"/>
                    <a:pt x="31317" y="1"/>
                    <a:pt x="20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8"/>
            <p:cNvSpPr/>
            <p:nvPr/>
          </p:nvSpPr>
          <p:spPr>
            <a:xfrm>
              <a:off x="7533673" y="2091626"/>
              <a:ext cx="1074699" cy="560771"/>
            </a:xfrm>
            <a:custGeom>
              <a:avLst/>
              <a:gdLst/>
              <a:ahLst/>
              <a:cxnLst/>
              <a:rect l="l" t="t" r="r" b="b"/>
              <a:pathLst>
                <a:path w="40334" h="21046" extrusionOk="0">
                  <a:moveTo>
                    <a:pt x="24" y="0"/>
                  </a:moveTo>
                  <a:cubicBezTo>
                    <a:pt x="24" y="297"/>
                    <a:pt x="1" y="594"/>
                    <a:pt x="1" y="890"/>
                  </a:cubicBezTo>
                  <a:cubicBezTo>
                    <a:pt x="1" y="12029"/>
                    <a:pt x="9040" y="21045"/>
                    <a:pt x="20179" y="21045"/>
                  </a:cubicBezTo>
                  <a:cubicBezTo>
                    <a:pt x="31317" y="21045"/>
                    <a:pt x="40333" y="12029"/>
                    <a:pt x="40333" y="890"/>
                  </a:cubicBezTo>
                  <a:cubicBezTo>
                    <a:pt x="40333" y="594"/>
                    <a:pt x="40333" y="297"/>
                    <a:pt x="40310" y="0"/>
                  </a:cubicBezTo>
                  <a:cubicBezTo>
                    <a:pt x="39854" y="10751"/>
                    <a:pt x="31021" y="19310"/>
                    <a:pt x="20179" y="19310"/>
                  </a:cubicBezTo>
                  <a:cubicBezTo>
                    <a:pt x="9337" y="19310"/>
                    <a:pt x="480" y="10751"/>
                    <a:pt x="24" y="0"/>
                  </a:cubicBezTo>
                  <a:close/>
                </a:path>
              </a:pathLst>
            </a:custGeom>
            <a:solidFill>
              <a:srgbClr val="D0E2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8"/>
            <p:cNvSpPr/>
            <p:nvPr/>
          </p:nvSpPr>
          <p:spPr>
            <a:xfrm>
              <a:off x="5654303" y="2440690"/>
              <a:ext cx="1248025" cy="1248025"/>
            </a:xfrm>
            <a:custGeom>
              <a:avLst/>
              <a:gdLst/>
              <a:ahLst/>
              <a:cxnLst/>
              <a:rect l="l" t="t" r="r" b="b"/>
              <a:pathLst>
                <a:path w="46839" h="46839" extrusionOk="0">
                  <a:moveTo>
                    <a:pt x="23420" y="1"/>
                  </a:moveTo>
                  <a:cubicBezTo>
                    <a:pt x="10478" y="1"/>
                    <a:pt x="1" y="10478"/>
                    <a:pt x="1" y="23420"/>
                  </a:cubicBezTo>
                  <a:cubicBezTo>
                    <a:pt x="1" y="36339"/>
                    <a:pt x="10478" y="46838"/>
                    <a:pt x="23420" y="46838"/>
                  </a:cubicBezTo>
                  <a:cubicBezTo>
                    <a:pt x="36339" y="46838"/>
                    <a:pt x="46838" y="36339"/>
                    <a:pt x="46838" y="23420"/>
                  </a:cubicBezTo>
                  <a:cubicBezTo>
                    <a:pt x="46838" y="10478"/>
                    <a:pt x="36339" y="1"/>
                    <a:pt x="234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8"/>
            <p:cNvSpPr/>
            <p:nvPr/>
          </p:nvSpPr>
          <p:spPr>
            <a:xfrm>
              <a:off x="5740683" y="2564158"/>
              <a:ext cx="1074673" cy="1074673"/>
            </a:xfrm>
            <a:custGeom>
              <a:avLst/>
              <a:gdLst/>
              <a:ahLst/>
              <a:cxnLst/>
              <a:rect l="l" t="t" r="r" b="b"/>
              <a:pathLst>
                <a:path w="40333" h="40333" extrusionOk="0">
                  <a:moveTo>
                    <a:pt x="20178" y="0"/>
                  </a:moveTo>
                  <a:cubicBezTo>
                    <a:pt x="9039" y="0"/>
                    <a:pt x="0" y="9039"/>
                    <a:pt x="0" y="20178"/>
                  </a:cubicBezTo>
                  <a:cubicBezTo>
                    <a:pt x="0" y="31317"/>
                    <a:pt x="9039" y="40333"/>
                    <a:pt x="20178" y="40333"/>
                  </a:cubicBezTo>
                  <a:cubicBezTo>
                    <a:pt x="31316" y="40333"/>
                    <a:pt x="40332" y="31317"/>
                    <a:pt x="40332" y="20178"/>
                  </a:cubicBezTo>
                  <a:cubicBezTo>
                    <a:pt x="40332" y="9039"/>
                    <a:pt x="31316" y="0"/>
                    <a:pt x="201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8"/>
            <p:cNvSpPr/>
            <p:nvPr/>
          </p:nvSpPr>
          <p:spPr>
            <a:xfrm>
              <a:off x="5740683" y="2527070"/>
              <a:ext cx="1074673" cy="1074673"/>
            </a:xfrm>
            <a:custGeom>
              <a:avLst/>
              <a:gdLst/>
              <a:ahLst/>
              <a:cxnLst/>
              <a:rect l="l" t="t" r="r" b="b"/>
              <a:pathLst>
                <a:path w="40333" h="40333" extrusionOk="0">
                  <a:moveTo>
                    <a:pt x="20178" y="0"/>
                  </a:moveTo>
                  <a:cubicBezTo>
                    <a:pt x="9039" y="0"/>
                    <a:pt x="0" y="9039"/>
                    <a:pt x="0" y="20178"/>
                  </a:cubicBezTo>
                  <a:cubicBezTo>
                    <a:pt x="0" y="31316"/>
                    <a:pt x="9039" y="40332"/>
                    <a:pt x="20178" y="40332"/>
                  </a:cubicBezTo>
                  <a:cubicBezTo>
                    <a:pt x="31316" y="40332"/>
                    <a:pt x="40332" y="31316"/>
                    <a:pt x="40332" y="20178"/>
                  </a:cubicBezTo>
                  <a:cubicBezTo>
                    <a:pt x="40332" y="9039"/>
                    <a:pt x="31316" y="0"/>
                    <a:pt x="20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8"/>
            <p:cNvSpPr/>
            <p:nvPr/>
          </p:nvSpPr>
          <p:spPr>
            <a:xfrm>
              <a:off x="5740683" y="3040954"/>
              <a:ext cx="1074673" cy="560771"/>
            </a:xfrm>
            <a:custGeom>
              <a:avLst/>
              <a:gdLst/>
              <a:ahLst/>
              <a:cxnLst/>
              <a:rect l="l" t="t" r="r" b="b"/>
              <a:pathLst>
                <a:path w="40333" h="21046" extrusionOk="0">
                  <a:moveTo>
                    <a:pt x="23" y="0"/>
                  </a:moveTo>
                  <a:cubicBezTo>
                    <a:pt x="23" y="297"/>
                    <a:pt x="0" y="594"/>
                    <a:pt x="0" y="891"/>
                  </a:cubicBezTo>
                  <a:cubicBezTo>
                    <a:pt x="0" y="12029"/>
                    <a:pt x="9039" y="21045"/>
                    <a:pt x="20178" y="21045"/>
                  </a:cubicBezTo>
                  <a:cubicBezTo>
                    <a:pt x="31316" y="21045"/>
                    <a:pt x="40332" y="12029"/>
                    <a:pt x="40332" y="891"/>
                  </a:cubicBezTo>
                  <a:cubicBezTo>
                    <a:pt x="40332" y="594"/>
                    <a:pt x="40332" y="297"/>
                    <a:pt x="40310" y="0"/>
                  </a:cubicBezTo>
                  <a:cubicBezTo>
                    <a:pt x="39853" y="10751"/>
                    <a:pt x="31020" y="19311"/>
                    <a:pt x="20178" y="19311"/>
                  </a:cubicBezTo>
                  <a:cubicBezTo>
                    <a:pt x="9336" y="19311"/>
                    <a:pt x="479" y="10751"/>
                    <a:pt x="23" y="0"/>
                  </a:cubicBezTo>
                  <a:close/>
                </a:path>
              </a:pathLst>
            </a:custGeom>
            <a:solidFill>
              <a:srgbClr val="D0E2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8"/>
            <p:cNvSpPr txBox="1"/>
            <p:nvPr/>
          </p:nvSpPr>
          <p:spPr>
            <a:xfrm>
              <a:off x="301684" y="4418456"/>
              <a:ext cx="1504500" cy="46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User data is collected using web scrapping and APIs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67" name="Google Shape;567;p18"/>
            <p:cNvSpPr/>
            <p:nvPr/>
          </p:nvSpPr>
          <p:spPr>
            <a:xfrm>
              <a:off x="464400" y="3891200"/>
              <a:ext cx="1247400" cy="2913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FETCH DATA</a:t>
              </a:r>
              <a:endParaRPr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65" name="Google Shape;565;p18"/>
            <p:cNvSpPr/>
            <p:nvPr/>
          </p:nvSpPr>
          <p:spPr>
            <a:xfrm>
              <a:off x="2110238" y="3891200"/>
              <a:ext cx="1247400" cy="2913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 smtClean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PREPARE</a:t>
              </a:r>
              <a:endParaRPr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90" name="Google Shape;590;p18"/>
            <p:cNvSpPr/>
            <p:nvPr/>
          </p:nvSpPr>
          <p:spPr>
            <a:xfrm>
              <a:off x="3944300" y="3891200"/>
              <a:ext cx="1247400" cy="2913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PROCESS</a:t>
              </a:r>
              <a:endParaRPr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91" name="Google Shape;591;p18"/>
            <p:cNvSpPr/>
            <p:nvPr/>
          </p:nvSpPr>
          <p:spPr>
            <a:xfrm>
              <a:off x="5647000" y="3891200"/>
              <a:ext cx="1247400" cy="2913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NOTIFY</a:t>
              </a:r>
              <a:endParaRPr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92" name="Google Shape;592;p18"/>
            <p:cNvSpPr/>
            <p:nvPr/>
          </p:nvSpPr>
          <p:spPr>
            <a:xfrm>
              <a:off x="7443675" y="3891200"/>
              <a:ext cx="1247400" cy="2913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SELECT</a:t>
              </a:r>
              <a:endParaRPr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93" name="Google Shape;593;p18"/>
            <p:cNvSpPr txBox="1"/>
            <p:nvPr/>
          </p:nvSpPr>
          <p:spPr>
            <a:xfrm>
              <a:off x="1981700" y="4313350"/>
              <a:ext cx="1504500" cy="46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Data cleaning&amp; Sorting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94" name="Google Shape;594;p18"/>
            <p:cNvSpPr txBox="1"/>
            <p:nvPr/>
          </p:nvSpPr>
          <p:spPr>
            <a:xfrm>
              <a:off x="3820013" y="4260800"/>
              <a:ext cx="1504500" cy="46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Implementation of Machine learning algorithm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95" name="Google Shape;595;p18"/>
            <p:cNvSpPr txBox="1"/>
            <p:nvPr/>
          </p:nvSpPr>
          <p:spPr>
            <a:xfrm>
              <a:off x="5518438" y="4260800"/>
              <a:ext cx="1504500" cy="46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Notifying the users and sending Test file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96" name="Google Shape;596;p18"/>
            <p:cNvSpPr txBox="1"/>
            <p:nvPr/>
          </p:nvSpPr>
          <p:spPr>
            <a:xfrm>
              <a:off x="7304488" y="4260800"/>
              <a:ext cx="1504500" cy="46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Selection of candidate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2303374" y="2114440"/>
              <a:ext cx="861147" cy="286447"/>
            </a:xfrm>
            <a:custGeom>
              <a:avLst/>
              <a:gdLst/>
              <a:ahLst/>
              <a:cxnLst/>
              <a:rect l="l" t="t" r="r" b="b"/>
              <a:pathLst>
                <a:path w="19494" h="6484" extrusionOk="0">
                  <a:moveTo>
                    <a:pt x="3264" y="1"/>
                  </a:moveTo>
                  <a:cubicBezTo>
                    <a:pt x="1461" y="1"/>
                    <a:pt x="0" y="1462"/>
                    <a:pt x="0" y="3242"/>
                  </a:cubicBezTo>
                  <a:cubicBezTo>
                    <a:pt x="0" y="5023"/>
                    <a:pt x="1461" y="6483"/>
                    <a:pt x="3264" y="6483"/>
                  </a:cubicBezTo>
                  <a:lnTo>
                    <a:pt x="16252" y="6483"/>
                  </a:lnTo>
                  <a:cubicBezTo>
                    <a:pt x="18032" y="6483"/>
                    <a:pt x="19493" y="5023"/>
                    <a:pt x="19493" y="3242"/>
                  </a:cubicBezTo>
                  <a:cubicBezTo>
                    <a:pt x="19493" y="1462"/>
                    <a:pt x="18032" y="1"/>
                    <a:pt x="16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STEP 2</a:t>
              </a:r>
              <a:endParaRPr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4137436" y="1158415"/>
              <a:ext cx="861147" cy="286447"/>
            </a:xfrm>
            <a:custGeom>
              <a:avLst/>
              <a:gdLst/>
              <a:ahLst/>
              <a:cxnLst/>
              <a:rect l="l" t="t" r="r" b="b"/>
              <a:pathLst>
                <a:path w="19494" h="6484" extrusionOk="0">
                  <a:moveTo>
                    <a:pt x="3264" y="1"/>
                  </a:moveTo>
                  <a:cubicBezTo>
                    <a:pt x="1461" y="1"/>
                    <a:pt x="0" y="1462"/>
                    <a:pt x="0" y="3242"/>
                  </a:cubicBezTo>
                  <a:cubicBezTo>
                    <a:pt x="0" y="5023"/>
                    <a:pt x="1461" y="6483"/>
                    <a:pt x="3264" y="6483"/>
                  </a:cubicBezTo>
                  <a:lnTo>
                    <a:pt x="16252" y="6483"/>
                  </a:lnTo>
                  <a:cubicBezTo>
                    <a:pt x="18032" y="6483"/>
                    <a:pt x="19493" y="5023"/>
                    <a:pt x="19493" y="3242"/>
                  </a:cubicBezTo>
                  <a:cubicBezTo>
                    <a:pt x="19493" y="1462"/>
                    <a:pt x="18032" y="1"/>
                    <a:pt x="16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STEP 3</a:t>
              </a:r>
              <a:endParaRPr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5840124" y="2114440"/>
              <a:ext cx="861147" cy="286447"/>
            </a:xfrm>
            <a:custGeom>
              <a:avLst/>
              <a:gdLst/>
              <a:ahLst/>
              <a:cxnLst/>
              <a:rect l="l" t="t" r="r" b="b"/>
              <a:pathLst>
                <a:path w="19494" h="6484" extrusionOk="0">
                  <a:moveTo>
                    <a:pt x="3264" y="1"/>
                  </a:moveTo>
                  <a:cubicBezTo>
                    <a:pt x="1461" y="1"/>
                    <a:pt x="0" y="1462"/>
                    <a:pt x="0" y="3242"/>
                  </a:cubicBezTo>
                  <a:cubicBezTo>
                    <a:pt x="0" y="5023"/>
                    <a:pt x="1461" y="6483"/>
                    <a:pt x="3264" y="6483"/>
                  </a:cubicBezTo>
                  <a:lnTo>
                    <a:pt x="16252" y="6483"/>
                  </a:lnTo>
                  <a:cubicBezTo>
                    <a:pt x="18032" y="6483"/>
                    <a:pt x="19493" y="5023"/>
                    <a:pt x="19493" y="3242"/>
                  </a:cubicBezTo>
                  <a:cubicBezTo>
                    <a:pt x="19493" y="1462"/>
                    <a:pt x="18032" y="1"/>
                    <a:pt x="16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STEP 4</a:t>
              </a:r>
              <a:endParaRPr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7633461" y="1158415"/>
              <a:ext cx="861147" cy="286447"/>
            </a:xfrm>
            <a:custGeom>
              <a:avLst/>
              <a:gdLst/>
              <a:ahLst/>
              <a:cxnLst/>
              <a:rect l="l" t="t" r="r" b="b"/>
              <a:pathLst>
                <a:path w="19494" h="6484" extrusionOk="0">
                  <a:moveTo>
                    <a:pt x="3264" y="1"/>
                  </a:moveTo>
                  <a:cubicBezTo>
                    <a:pt x="1461" y="1"/>
                    <a:pt x="0" y="1462"/>
                    <a:pt x="0" y="3242"/>
                  </a:cubicBezTo>
                  <a:cubicBezTo>
                    <a:pt x="0" y="5023"/>
                    <a:pt x="1461" y="6483"/>
                    <a:pt x="3264" y="6483"/>
                  </a:cubicBezTo>
                  <a:lnTo>
                    <a:pt x="16252" y="6483"/>
                  </a:lnTo>
                  <a:cubicBezTo>
                    <a:pt x="18032" y="6483"/>
                    <a:pt x="19493" y="5023"/>
                    <a:pt x="19493" y="3242"/>
                  </a:cubicBezTo>
                  <a:cubicBezTo>
                    <a:pt x="19493" y="1462"/>
                    <a:pt x="18032" y="1"/>
                    <a:pt x="16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STEP 5</a:t>
              </a:r>
              <a:endParaRPr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601" name="Google Shape;601;p18"/>
            <p:cNvCxnSpPr/>
            <p:nvPr/>
          </p:nvCxnSpPr>
          <p:spPr>
            <a:xfrm>
              <a:off x="1095700" y="1439775"/>
              <a:ext cx="0" cy="942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2" name="Google Shape;602;p18"/>
            <p:cNvCxnSpPr/>
            <p:nvPr/>
          </p:nvCxnSpPr>
          <p:spPr>
            <a:xfrm>
              <a:off x="2747875" y="2399275"/>
              <a:ext cx="0" cy="795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3" name="Google Shape;603;p18"/>
            <p:cNvCxnSpPr/>
            <p:nvPr/>
          </p:nvCxnSpPr>
          <p:spPr>
            <a:xfrm>
              <a:off x="6292250" y="2399275"/>
              <a:ext cx="0" cy="795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04" name="Google Shape;604;p18"/>
          <p:cNvSpPr txBox="1">
            <a:spLocks noGrp="1"/>
          </p:cNvSpPr>
          <p:nvPr>
            <p:ph type="title"/>
          </p:nvPr>
        </p:nvSpPr>
        <p:spPr>
          <a:xfrm>
            <a:off x="2553825" y="424975"/>
            <a:ext cx="40368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APPLICATION WORK FLOW  </a:t>
            </a:r>
            <a:endParaRPr dirty="0"/>
          </a:p>
        </p:txBody>
      </p:sp>
      <p:grpSp>
        <p:nvGrpSpPr>
          <p:cNvPr id="605" name="Google Shape;605;p18"/>
          <p:cNvGrpSpPr/>
          <p:nvPr/>
        </p:nvGrpSpPr>
        <p:grpSpPr>
          <a:xfrm>
            <a:off x="638863" y="1579517"/>
            <a:ext cx="717047" cy="716434"/>
            <a:chOff x="729558" y="1746799"/>
            <a:chExt cx="717047" cy="716434"/>
          </a:xfrm>
        </p:grpSpPr>
        <p:sp>
          <p:nvSpPr>
            <p:cNvPr id="606" name="Google Shape;606;p18"/>
            <p:cNvSpPr/>
            <p:nvPr/>
          </p:nvSpPr>
          <p:spPr>
            <a:xfrm>
              <a:off x="809836" y="1830115"/>
              <a:ext cx="556507" cy="556507"/>
            </a:xfrm>
            <a:custGeom>
              <a:avLst/>
              <a:gdLst/>
              <a:ahLst/>
              <a:cxnLst/>
              <a:rect l="l" t="t" r="r" b="b"/>
              <a:pathLst>
                <a:path w="20886" h="20886" extrusionOk="0">
                  <a:moveTo>
                    <a:pt x="10432" y="0"/>
                  </a:moveTo>
                  <a:cubicBezTo>
                    <a:pt x="4680" y="0"/>
                    <a:pt x="0" y="4679"/>
                    <a:pt x="0" y="10431"/>
                  </a:cubicBezTo>
                  <a:cubicBezTo>
                    <a:pt x="0" y="16206"/>
                    <a:pt x="4680" y="20885"/>
                    <a:pt x="10432" y="20885"/>
                  </a:cubicBezTo>
                  <a:cubicBezTo>
                    <a:pt x="16206" y="20885"/>
                    <a:pt x="20886" y="16206"/>
                    <a:pt x="20886" y="10431"/>
                  </a:cubicBezTo>
                  <a:cubicBezTo>
                    <a:pt x="20886" y="4679"/>
                    <a:pt x="16206" y="0"/>
                    <a:pt x="104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1047635" y="2285622"/>
              <a:ext cx="80308" cy="70583"/>
            </a:xfrm>
            <a:custGeom>
              <a:avLst/>
              <a:gdLst/>
              <a:ahLst/>
              <a:cxnLst/>
              <a:rect l="l" t="t" r="r" b="b"/>
              <a:pathLst>
                <a:path w="3014" h="2649" extrusionOk="0">
                  <a:moveTo>
                    <a:pt x="0" y="0"/>
                  </a:moveTo>
                  <a:cubicBezTo>
                    <a:pt x="434" y="1667"/>
                    <a:pt x="982" y="2648"/>
                    <a:pt x="1507" y="2648"/>
                  </a:cubicBezTo>
                  <a:cubicBezTo>
                    <a:pt x="2032" y="2648"/>
                    <a:pt x="2602" y="1667"/>
                    <a:pt x="3013" y="0"/>
                  </a:cubicBezTo>
                  <a:lnTo>
                    <a:pt x="3013" y="0"/>
                  </a:lnTo>
                  <a:cubicBezTo>
                    <a:pt x="2534" y="46"/>
                    <a:pt x="2032" y="92"/>
                    <a:pt x="1507" y="92"/>
                  </a:cubicBezTo>
                  <a:cubicBezTo>
                    <a:pt x="1004" y="92"/>
                    <a:pt x="502" y="46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1047635" y="1860516"/>
              <a:ext cx="80308" cy="70583"/>
            </a:xfrm>
            <a:custGeom>
              <a:avLst/>
              <a:gdLst/>
              <a:ahLst/>
              <a:cxnLst/>
              <a:rect l="l" t="t" r="r" b="b"/>
              <a:pathLst>
                <a:path w="3014" h="2649" extrusionOk="0">
                  <a:moveTo>
                    <a:pt x="1507" y="1"/>
                  </a:moveTo>
                  <a:cubicBezTo>
                    <a:pt x="982" y="1"/>
                    <a:pt x="434" y="959"/>
                    <a:pt x="0" y="2648"/>
                  </a:cubicBezTo>
                  <a:cubicBezTo>
                    <a:pt x="502" y="2580"/>
                    <a:pt x="1004" y="2557"/>
                    <a:pt x="1507" y="2557"/>
                  </a:cubicBezTo>
                  <a:cubicBezTo>
                    <a:pt x="2032" y="2557"/>
                    <a:pt x="2534" y="2580"/>
                    <a:pt x="3013" y="2648"/>
                  </a:cubicBezTo>
                  <a:cubicBezTo>
                    <a:pt x="2602" y="959"/>
                    <a:pt x="2032" y="1"/>
                    <a:pt x="15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1031195" y="1937757"/>
              <a:ext cx="113774" cy="108898"/>
            </a:xfrm>
            <a:custGeom>
              <a:avLst/>
              <a:gdLst/>
              <a:ahLst/>
              <a:cxnLst/>
              <a:rect l="l" t="t" r="r" b="b"/>
              <a:pathLst>
                <a:path w="4270" h="4087" extrusionOk="0">
                  <a:moveTo>
                    <a:pt x="2124" y="0"/>
                  </a:moveTo>
                  <a:cubicBezTo>
                    <a:pt x="1599" y="0"/>
                    <a:pt x="1051" y="46"/>
                    <a:pt x="549" y="92"/>
                  </a:cubicBezTo>
                  <a:cubicBezTo>
                    <a:pt x="298" y="1187"/>
                    <a:pt x="92" y="2534"/>
                    <a:pt x="1" y="4086"/>
                  </a:cubicBezTo>
                  <a:cubicBezTo>
                    <a:pt x="708" y="4040"/>
                    <a:pt x="1416" y="4018"/>
                    <a:pt x="2124" y="4018"/>
                  </a:cubicBezTo>
                  <a:cubicBezTo>
                    <a:pt x="2854" y="4018"/>
                    <a:pt x="3562" y="4040"/>
                    <a:pt x="4269" y="4086"/>
                  </a:cubicBezTo>
                  <a:cubicBezTo>
                    <a:pt x="4178" y="2534"/>
                    <a:pt x="3972" y="1187"/>
                    <a:pt x="3721" y="92"/>
                  </a:cubicBezTo>
                  <a:cubicBezTo>
                    <a:pt x="3219" y="46"/>
                    <a:pt x="2671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8"/>
            <p:cNvSpPr/>
            <p:nvPr/>
          </p:nvSpPr>
          <p:spPr>
            <a:xfrm>
              <a:off x="1029383" y="2053898"/>
              <a:ext cx="117398" cy="108285"/>
            </a:xfrm>
            <a:custGeom>
              <a:avLst/>
              <a:gdLst/>
              <a:ahLst/>
              <a:cxnLst/>
              <a:rect l="l" t="t" r="r" b="b"/>
              <a:pathLst>
                <a:path w="4406" h="4064" extrusionOk="0">
                  <a:moveTo>
                    <a:pt x="2192" y="1"/>
                  </a:moveTo>
                  <a:cubicBezTo>
                    <a:pt x="1438" y="1"/>
                    <a:pt x="731" y="24"/>
                    <a:pt x="46" y="69"/>
                  </a:cubicBezTo>
                  <a:cubicBezTo>
                    <a:pt x="0" y="709"/>
                    <a:pt x="0" y="1348"/>
                    <a:pt x="0" y="2032"/>
                  </a:cubicBezTo>
                  <a:cubicBezTo>
                    <a:pt x="0" y="2717"/>
                    <a:pt x="0" y="3379"/>
                    <a:pt x="46" y="4018"/>
                  </a:cubicBezTo>
                  <a:cubicBezTo>
                    <a:pt x="731" y="4041"/>
                    <a:pt x="1438" y="4064"/>
                    <a:pt x="2192" y="4064"/>
                  </a:cubicBezTo>
                  <a:cubicBezTo>
                    <a:pt x="2945" y="4064"/>
                    <a:pt x="3675" y="4041"/>
                    <a:pt x="4360" y="4018"/>
                  </a:cubicBezTo>
                  <a:cubicBezTo>
                    <a:pt x="4383" y="3379"/>
                    <a:pt x="4406" y="2717"/>
                    <a:pt x="4406" y="2032"/>
                  </a:cubicBezTo>
                  <a:cubicBezTo>
                    <a:pt x="4406" y="1348"/>
                    <a:pt x="4383" y="709"/>
                    <a:pt x="4360" y="69"/>
                  </a:cubicBezTo>
                  <a:cubicBezTo>
                    <a:pt x="3675" y="24"/>
                    <a:pt x="2945" y="1"/>
                    <a:pt x="21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8"/>
            <p:cNvSpPr/>
            <p:nvPr/>
          </p:nvSpPr>
          <p:spPr>
            <a:xfrm>
              <a:off x="840237" y="1859290"/>
              <a:ext cx="207431" cy="201356"/>
            </a:xfrm>
            <a:custGeom>
              <a:avLst/>
              <a:gdLst/>
              <a:ahLst/>
              <a:cxnLst/>
              <a:rect l="l" t="t" r="r" b="b"/>
              <a:pathLst>
                <a:path w="7785" h="7557" extrusionOk="0">
                  <a:moveTo>
                    <a:pt x="7784" y="1"/>
                  </a:moveTo>
                  <a:cubicBezTo>
                    <a:pt x="3858" y="617"/>
                    <a:pt x="731" y="3676"/>
                    <a:pt x="1" y="7556"/>
                  </a:cubicBezTo>
                  <a:cubicBezTo>
                    <a:pt x="663" y="5867"/>
                    <a:pt x="2238" y="4452"/>
                    <a:pt x="4338" y="3562"/>
                  </a:cubicBezTo>
                  <a:cubicBezTo>
                    <a:pt x="5182" y="1827"/>
                    <a:pt x="6392" y="549"/>
                    <a:pt x="7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8"/>
            <p:cNvSpPr/>
            <p:nvPr/>
          </p:nvSpPr>
          <p:spPr>
            <a:xfrm>
              <a:off x="1128499" y="1859290"/>
              <a:ext cx="207431" cy="201356"/>
            </a:xfrm>
            <a:custGeom>
              <a:avLst/>
              <a:gdLst/>
              <a:ahLst/>
              <a:cxnLst/>
              <a:rect l="l" t="t" r="r" b="b"/>
              <a:pathLst>
                <a:path w="7785" h="7557" extrusionOk="0">
                  <a:moveTo>
                    <a:pt x="1" y="1"/>
                  </a:moveTo>
                  <a:lnTo>
                    <a:pt x="1" y="1"/>
                  </a:lnTo>
                  <a:cubicBezTo>
                    <a:pt x="1393" y="549"/>
                    <a:pt x="2603" y="1827"/>
                    <a:pt x="3425" y="3562"/>
                  </a:cubicBezTo>
                  <a:cubicBezTo>
                    <a:pt x="5525" y="4452"/>
                    <a:pt x="7122" y="5867"/>
                    <a:pt x="7784" y="7556"/>
                  </a:cubicBezTo>
                  <a:cubicBezTo>
                    <a:pt x="7054" y="3676"/>
                    <a:pt x="3927" y="61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8"/>
            <p:cNvSpPr/>
            <p:nvPr/>
          </p:nvSpPr>
          <p:spPr>
            <a:xfrm>
              <a:off x="1154664" y="2056349"/>
              <a:ext cx="88808" cy="104022"/>
            </a:xfrm>
            <a:custGeom>
              <a:avLst/>
              <a:gdLst/>
              <a:ahLst/>
              <a:cxnLst/>
              <a:rect l="l" t="t" r="r" b="b"/>
              <a:pathLst>
                <a:path w="3333" h="3904" extrusionOk="0">
                  <a:moveTo>
                    <a:pt x="0" y="0"/>
                  </a:moveTo>
                  <a:cubicBezTo>
                    <a:pt x="46" y="639"/>
                    <a:pt x="46" y="1301"/>
                    <a:pt x="46" y="1940"/>
                  </a:cubicBezTo>
                  <a:cubicBezTo>
                    <a:pt x="46" y="2602"/>
                    <a:pt x="46" y="3241"/>
                    <a:pt x="0" y="3903"/>
                  </a:cubicBezTo>
                  <a:cubicBezTo>
                    <a:pt x="1233" y="3812"/>
                    <a:pt x="2329" y="3675"/>
                    <a:pt x="3264" y="3515"/>
                  </a:cubicBezTo>
                  <a:cubicBezTo>
                    <a:pt x="3310" y="3013"/>
                    <a:pt x="3333" y="2488"/>
                    <a:pt x="3333" y="1940"/>
                  </a:cubicBezTo>
                  <a:cubicBezTo>
                    <a:pt x="3333" y="1415"/>
                    <a:pt x="3310" y="890"/>
                    <a:pt x="3264" y="388"/>
                  </a:cubicBezTo>
                  <a:cubicBezTo>
                    <a:pt x="2329" y="206"/>
                    <a:pt x="1233" y="69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8"/>
            <p:cNvSpPr/>
            <p:nvPr/>
          </p:nvSpPr>
          <p:spPr>
            <a:xfrm>
              <a:off x="1140676" y="2159728"/>
              <a:ext cx="99759" cy="114973"/>
            </a:xfrm>
            <a:custGeom>
              <a:avLst/>
              <a:gdLst/>
              <a:ahLst/>
              <a:cxnLst/>
              <a:rect l="l" t="t" r="r" b="b"/>
              <a:pathLst>
                <a:path w="3744" h="4315" extrusionOk="0">
                  <a:moveTo>
                    <a:pt x="3744" y="1"/>
                  </a:moveTo>
                  <a:lnTo>
                    <a:pt x="3744" y="1"/>
                  </a:lnTo>
                  <a:cubicBezTo>
                    <a:pt x="2762" y="160"/>
                    <a:pt x="1644" y="297"/>
                    <a:pt x="503" y="366"/>
                  </a:cubicBezTo>
                  <a:cubicBezTo>
                    <a:pt x="411" y="1781"/>
                    <a:pt x="251" y="3150"/>
                    <a:pt x="0" y="4315"/>
                  </a:cubicBezTo>
                  <a:cubicBezTo>
                    <a:pt x="982" y="4178"/>
                    <a:pt x="1895" y="3927"/>
                    <a:pt x="2717" y="3584"/>
                  </a:cubicBezTo>
                  <a:cubicBezTo>
                    <a:pt x="3219" y="2534"/>
                    <a:pt x="3561" y="1324"/>
                    <a:pt x="37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8"/>
            <p:cNvSpPr/>
            <p:nvPr/>
          </p:nvSpPr>
          <p:spPr>
            <a:xfrm>
              <a:off x="1031195" y="2170066"/>
              <a:ext cx="113774" cy="108285"/>
            </a:xfrm>
            <a:custGeom>
              <a:avLst/>
              <a:gdLst/>
              <a:ahLst/>
              <a:cxnLst/>
              <a:rect l="l" t="t" r="r" b="b"/>
              <a:pathLst>
                <a:path w="4270" h="4064" extrusionOk="0">
                  <a:moveTo>
                    <a:pt x="1" y="1"/>
                  </a:moveTo>
                  <a:lnTo>
                    <a:pt x="1" y="1"/>
                  </a:lnTo>
                  <a:cubicBezTo>
                    <a:pt x="92" y="1530"/>
                    <a:pt x="298" y="2877"/>
                    <a:pt x="549" y="3972"/>
                  </a:cubicBezTo>
                  <a:cubicBezTo>
                    <a:pt x="1051" y="4041"/>
                    <a:pt x="1599" y="4064"/>
                    <a:pt x="2124" y="4064"/>
                  </a:cubicBezTo>
                  <a:cubicBezTo>
                    <a:pt x="2671" y="4064"/>
                    <a:pt x="3219" y="4041"/>
                    <a:pt x="3721" y="3972"/>
                  </a:cubicBezTo>
                  <a:cubicBezTo>
                    <a:pt x="3972" y="2877"/>
                    <a:pt x="4178" y="1530"/>
                    <a:pt x="4269" y="1"/>
                  </a:cubicBezTo>
                  <a:lnTo>
                    <a:pt x="4269" y="1"/>
                  </a:lnTo>
                  <a:cubicBezTo>
                    <a:pt x="3562" y="23"/>
                    <a:pt x="2854" y="46"/>
                    <a:pt x="2124" y="46"/>
                  </a:cubicBezTo>
                  <a:cubicBezTo>
                    <a:pt x="1416" y="46"/>
                    <a:pt x="708" y="2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8"/>
            <p:cNvSpPr/>
            <p:nvPr/>
          </p:nvSpPr>
          <p:spPr>
            <a:xfrm>
              <a:off x="840237" y="2155465"/>
              <a:ext cx="207431" cy="201942"/>
            </a:xfrm>
            <a:custGeom>
              <a:avLst/>
              <a:gdLst/>
              <a:ahLst/>
              <a:cxnLst/>
              <a:rect l="l" t="t" r="r" b="b"/>
              <a:pathLst>
                <a:path w="7785" h="7579" extrusionOk="0">
                  <a:moveTo>
                    <a:pt x="1" y="1"/>
                  </a:moveTo>
                  <a:cubicBezTo>
                    <a:pt x="731" y="3904"/>
                    <a:pt x="3858" y="6940"/>
                    <a:pt x="7784" y="7579"/>
                  </a:cubicBezTo>
                  <a:cubicBezTo>
                    <a:pt x="6392" y="7031"/>
                    <a:pt x="5182" y="5753"/>
                    <a:pt x="4338" y="4018"/>
                  </a:cubicBezTo>
                  <a:cubicBezTo>
                    <a:pt x="2238" y="3128"/>
                    <a:pt x="663" y="17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8"/>
            <p:cNvSpPr/>
            <p:nvPr/>
          </p:nvSpPr>
          <p:spPr>
            <a:xfrm>
              <a:off x="1250742" y="2068499"/>
              <a:ext cx="85184" cy="79695"/>
            </a:xfrm>
            <a:custGeom>
              <a:avLst/>
              <a:gdLst/>
              <a:ahLst/>
              <a:cxnLst/>
              <a:rect l="l" t="t" r="r" b="b"/>
              <a:pathLst>
                <a:path w="3197" h="2991" extrusionOk="0">
                  <a:moveTo>
                    <a:pt x="1" y="1"/>
                  </a:moveTo>
                  <a:lnTo>
                    <a:pt x="1" y="1"/>
                  </a:lnTo>
                  <a:cubicBezTo>
                    <a:pt x="46" y="480"/>
                    <a:pt x="92" y="982"/>
                    <a:pt x="92" y="1484"/>
                  </a:cubicBezTo>
                  <a:cubicBezTo>
                    <a:pt x="92" y="2009"/>
                    <a:pt x="46" y="2512"/>
                    <a:pt x="1" y="2991"/>
                  </a:cubicBezTo>
                  <a:cubicBezTo>
                    <a:pt x="2009" y="2603"/>
                    <a:pt x="3196" y="2032"/>
                    <a:pt x="3196" y="1484"/>
                  </a:cubicBezTo>
                  <a:cubicBezTo>
                    <a:pt x="3196" y="959"/>
                    <a:pt x="2009" y="389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935730" y="2159728"/>
              <a:ext cx="99759" cy="114973"/>
            </a:xfrm>
            <a:custGeom>
              <a:avLst/>
              <a:gdLst/>
              <a:ahLst/>
              <a:cxnLst/>
              <a:rect l="l" t="t" r="r" b="b"/>
              <a:pathLst>
                <a:path w="3744" h="4315" extrusionOk="0">
                  <a:moveTo>
                    <a:pt x="0" y="1"/>
                  </a:moveTo>
                  <a:lnTo>
                    <a:pt x="0" y="1"/>
                  </a:lnTo>
                  <a:cubicBezTo>
                    <a:pt x="183" y="1324"/>
                    <a:pt x="525" y="2534"/>
                    <a:pt x="1005" y="3584"/>
                  </a:cubicBezTo>
                  <a:cubicBezTo>
                    <a:pt x="1849" y="3927"/>
                    <a:pt x="2762" y="4178"/>
                    <a:pt x="3744" y="4315"/>
                  </a:cubicBezTo>
                  <a:cubicBezTo>
                    <a:pt x="3493" y="3150"/>
                    <a:pt x="3310" y="1781"/>
                    <a:pt x="3241" y="366"/>
                  </a:cubicBezTo>
                  <a:cubicBezTo>
                    <a:pt x="2077" y="297"/>
                    <a:pt x="982" y="16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8"/>
            <p:cNvSpPr/>
            <p:nvPr/>
          </p:nvSpPr>
          <p:spPr>
            <a:xfrm>
              <a:off x="842076" y="2127489"/>
              <a:ext cx="108285" cy="122274"/>
            </a:xfrm>
            <a:custGeom>
              <a:avLst/>
              <a:gdLst/>
              <a:ahLst/>
              <a:cxnLst/>
              <a:rect l="l" t="t" r="r" b="b"/>
              <a:pathLst>
                <a:path w="4064" h="4589" extrusionOk="0">
                  <a:moveTo>
                    <a:pt x="0" y="1"/>
                  </a:moveTo>
                  <a:lnTo>
                    <a:pt x="0" y="1"/>
                  </a:lnTo>
                  <a:cubicBezTo>
                    <a:pt x="297" y="1918"/>
                    <a:pt x="1849" y="3584"/>
                    <a:pt x="4063" y="4589"/>
                  </a:cubicBezTo>
                  <a:cubicBezTo>
                    <a:pt x="3629" y="3562"/>
                    <a:pt x="3310" y="2397"/>
                    <a:pt x="3150" y="1142"/>
                  </a:cubicBezTo>
                  <a:cubicBezTo>
                    <a:pt x="1712" y="868"/>
                    <a:pt x="571" y="48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8"/>
            <p:cNvSpPr/>
            <p:nvPr/>
          </p:nvSpPr>
          <p:spPr>
            <a:xfrm>
              <a:off x="968555" y="2267370"/>
              <a:ext cx="97947" cy="86383"/>
            </a:xfrm>
            <a:custGeom>
              <a:avLst/>
              <a:gdLst/>
              <a:ahLst/>
              <a:cxnLst/>
              <a:rect l="l" t="t" r="r" b="b"/>
              <a:pathLst>
                <a:path w="3676" h="3242" extrusionOk="0">
                  <a:moveTo>
                    <a:pt x="1" y="1"/>
                  </a:moveTo>
                  <a:lnTo>
                    <a:pt x="1" y="1"/>
                  </a:lnTo>
                  <a:cubicBezTo>
                    <a:pt x="914" y="1713"/>
                    <a:pt x="2215" y="2922"/>
                    <a:pt x="3676" y="3242"/>
                  </a:cubicBezTo>
                  <a:cubicBezTo>
                    <a:pt x="3242" y="2740"/>
                    <a:pt x="2877" y="1804"/>
                    <a:pt x="2580" y="640"/>
                  </a:cubicBezTo>
                  <a:cubicBezTo>
                    <a:pt x="1667" y="503"/>
                    <a:pt x="800" y="29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8"/>
            <p:cNvSpPr/>
            <p:nvPr/>
          </p:nvSpPr>
          <p:spPr>
            <a:xfrm>
              <a:off x="840237" y="2068499"/>
              <a:ext cx="85184" cy="79695"/>
            </a:xfrm>
            <a:custGeom>
              <a:avLst/>
              <a:gdLst/>
              <a:ahLst/>
              <a:cxnLst/>
              <a:rect l="l" t="t" r="r" b="b"/>
              <a:pathLst>
                <a:path w="3197" h="2991" extrusionOk="0">
                  <a:moveTo>
                    <a:pt x="3196" y="1"/>
                  </a:moveTo>
                  <a:lnTo>
                    <a:pt x="3196" y="1"/>
                  </a:lnTo>
                  <a:cubicBezTo>
                    <a:pt x="1188" y="389"/>
                    <a:pt x="1" y="959"/>
                    <a:pt x="1" y="1484"/>
                  </a:cubicBezTo>
                  <a:cubicBezTo>
                    <a:pt x="1" y="2032"/>
                    <a:pt x="1188" y="2603"/>
                    <a:pt x="3196" y="2991"/>
                  </a:cubicBezTo>
                  <a:cubicBezTo>
                    <a:pt x="3128" y="2512"/>
                    <a:pt x="3105" y="2009"/>
                    <a:pt x="3105" y="1484"/>
                  </a:cubicBezTo>
                  <a:cubicBezTo>
                    <a:pt x="3105" y="982"/>
                    <a:pt x="3128" y="480"/>
                    <a:pt x="3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8"/>
            <p:cNvSpPr/>
            <p:nvPr/>
          </p:nvSpPr>
          <p:spPr>
            <a:xfrm>
              <a:off x="1225803" y="2127489"/>
              <a:ext cx="108285" cy="122274"/>
            </a:xfrm>
            <a:custGeom>
              <a:avLst/>
              <a:gdLst/>
              <a:ahLst/>
              <a:cxnLst/>
              <a:rect l="l" t="t" r="r" b="b"/>
              <a:pathLst>
                <a:path w="4064" h="4589" extrusionOk="0">
                  <a:moveTo>
                    <a:pt x="4064" y="1"/>
                  </a:moveTo>
                  <a:lnTo>
                    <a:pt x="4064" y="1"/>
                  </a:lnTo>
                  <a:cubicBezTo>
                    <a:pt x="3493" y="480"/>
                    <a:pt x="2352" y="868"/>
                    <a:pt x="891" y="1142"/>
                  </a:cubicBezTo>
                  <a:cubicBezTo>
                    <a:pt x="731" y="2397"/>
                    <a:pt x="435" y="3562"/>
                    <a:pt x="1" y="4589"/>
                  </a:cubicBezTo>
                  <a:cubicBezTo>
                    <a:pt x="2215" y="3584"/>
                    <a:pt x="3744" y="1918"/>
                    <a:pt x="4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8"/>
            <p:cNvSpPr/>
            <p:nvPr/>
          </p:nvSpPr>
          <p:spPr>
            <a:xfrm>
              <a:off x="1109662" y="2267370"/>
              <a:ext cx="97947" cy="86383"/>
            </a:xfrm>
            <a:custGeom>
              <a:avLst/>
              <a:gdLst/>
              <a:ahLst/>
              <a:cxnLst/>
              <a:rect l="l" t="t" r="r" b="b"/>
              <a:pathLst>
                <a:path w="3676" h="3242" extrusionOk="0">
                  <a:moveTo>
                    <a:pt x="3675" y="1"/>
                  </a:moveTo>
                  <a:lnTo>
                    <a:pt x="3675" y="1"/>
                  </a:lnTo>
                  <a:cubicBezTo>
                    <a:pt x="2853" y="297"/>
                    <a:pt x="1986" y="503"/>
                    <a:pt x="1073" y="640"/>
                  </a:cubicBezTo>
                  <a:cubicBezTo>
                    <a:pt x="799" y="1804"/>
                    <a:pt x="434" y="2740"/>
                    <a:pt x="0" y="3242"/>
                  </a:cubicBezTo>
                  <a:cubicBezTo>
                    <a:pt x="1461" y="2922"/>
                    <a:pt x="2762" y="1713"/>
                    <a:pt x="3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8"/>
            <p:cNvSpPr/>
            <p:nvPr/>
          </p:nvSpPr>
          <p:spPr>
            <a:xfrm>
              <a:off x="1128499" y="2155465"/>
              <a:ext cx="207431" cy="201942"/>
            </a:xfrm>
            <a:custGeom>
              <a:avLst/>
              <a:gdLst/>
              <a:ahLst/>
              <a:cxnLst/>
              <a:rect l="l" t="t" r="r" b="b"/>
              <a:pathLst>
                <a:path w="7785" h="7579" extrusionOk="0">
                  <a:moveTo>
                    <a:pt x="7784" y="1"/>
                  </a:moveTo>
                  <a:lnTo>
                    <a:pt x="7784" y="1"/>
                  </a:lnTo>
                  <a:cubicBezTo>
                    <a:pt x="7122" y="1713"/>
                    <a:pt x="5525" y="3128"/>
                    <a:pt x="3425" y="4018"/>
                  </a:cubicBezTo>
                  <a:cubicBezTo>
                    <a:pt x="2603" y="5753"/>
                    <a:pt x="1393" y="7031"/>
                    <a:pt x="1" y="7579"/>
                  </a:cubicBezTo>
                  <a:cubicBezTo>
                    <a:pt x="3927" y="6940"/>
                    <a:pt x="7054" y="3904"/>
                    <a:pt x="7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8"/>
            <p:cNvSpPr/>
            <p:nvPr/>
          </p:nvSpPr>
          <p:spPr>
            <a:xfrm>
              <a:off x="842076" y="1966346"/>
              <a:ext cx="108285" cy="122860"/>
            </a:xfrm>
            <a:custGeom>
              <a:avLst/>
              <a:gdLst/>
              <a:ahLst/>
              <a:cxnLst/>
              <a:rect l="l" t="t" r="r" b="b"/>
              <a:pathLst>
                <a:path w="4064" h="4611" extrusionOk="0">
                  <a:moveTo>
                    <a:pt x="4063" y="0"/>
                  </a:moveTo>
                  <a:lnTo>
                    <a:pt x="4063" y="0"/>
                  </a:lnTo>
                  <a:cubicBezTo>
                    <a:pt x="1849" y="1027"/>
                    <a:pt x="297" y="2694"/>
                    <a:pt x="0" y="4611"/>
                  </a:cubicBezTo>
                  <a:cubicBezTo>
                    <a:pt x="571" y="4109"/>
                    <a:pt x="1712" y="3743"/>
                    <a:pt x="3150" y="3470"/>
                  </a:cubicBezTo>
                  <a:cubicBezTo>
                    <a:pt x="3310" y="2214"/>
                    <a:pt x="3629" y="1027"/>
                    <a:pt x="4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8"/>
            <p:cNvSpPr/>
            <p:nvPr/>
          </p:nvSpPr>
          <p:spPr>
            <a:xfrm>
              <a:off x="1225803" y="1966346"/>
              <a:ext cx="108285" cy="122860"/>
            </a:xfrm>
            <a:custGeom>
              <a:avLst/>
              <a:gdLst/>
              <a:ahLst/>
              <a:cxnLst/>
              <a:rect l="l" t="t" r="r" b="b"/>
              <a:pathLst>
                <a:path w="4064" h="4611" extrusionOk="0">
                  <a:moveTo>
                    <a:pt x="1" y="0"/>
                  </a:moveTo>
                  <a:cubicBezTo>
                    <a:pt x="435" y="1027"/>
                    <a:pt x="731" y="2214"/>
                    <a:pt x="891" y="3470"/>
                  </a:cubicBezTo>
                  <a:cubicBezTo>
                    <a:pt x="2352" y="3743"/>
                    <a:pt x="3493" y="4109"/>
                    <a:pt x="4064" y="4611"/>
                  </a:cubicBezTo>
                  <a:cubicBezTo>
                    <a:pt x="3744" y="2694"/>
                    <a:pt x="2215" y="1027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8"/>
            <p:cNvSpPr/>
            <p:nvPr/>
          </p:nvSpPr>
          <p:spPr>
            <a:xfrm>
              <a:off x="1109662" y="1862940"/>
              <a:ext cx="97947" cy="86410"/>
            </a:xfrm>
            <a:custGeom>
              <a:avLst/>
              <a:gdLst/>
              <a:ahLst/>
              <a:cxnLst/>
              <a:rect l="l" t="t" r="r" b="b"/>
              <a:pathLst>
                <a:path w="3676" h="3243" extrusionOk="0">
                  <a:moveTo>
                    <a:pt x="0" y="1"/>
                  </a:moveTo>
                  <a:cubicBezTo>
                    <a:pt x="434" y="503"/>
                    <a:pt x="799" y="1439"/>
                    <a:pt x="1073" y="2603"/>
                  </a:cubicBezTo>
                  <a:cubicBezTo>
                    <a:pt x="1986" y="2717"/>
                    <a:pt x="2853" y="2945"/>
                    <a:pt x="3675" y="3242"/>
                  </a:cubicBezTo>
                  <a:cubicBezTo>
                    <a:pt x="2762" y="1507"/>
                    <a:pt x="1461" y="32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8"/>
            <p:cNvSpPr/>
            <p:nvPr/>
          </p:nvSpPr>
          <p:spPr>
            <a:xfrm>
              <a:off x="968555" y="1862940"/>
              <a:ext cx="97947" cy="86410"/>
            </a:xfrm>
            <a:custGeom>
              <a:avLst/>
              <a:gdLst/>
              <a:ahLst/>
              <a:cxnLst/>
              <a:rect l="l" t="t" r="r" b="b"/>
              <a:pathLst>
                <a:path w="3676" h="3243" extrusionOk="0">
                  <a:moveTo>
                    <a:pt x="3676" y="1"/>
                  </a:moveTo>
                  <a:cubicBezTo>
                    <a:pt x="2215" y="320"/>
                    <a:pt x="914" y="1507"/>
                    <a:pt x="1" y="3242"/>
                  </a:cubicBezTo>
                  <a:cubicBezTo>
                    <a:pt x="800" y="2945"/>
                    <a:pt x="1667" y="2717"/>
                    <a:pt x="2580" y="2603"/>
                  </a:cubicBezTo>
                  <a:cubicBezTo>
                    <a:pt x="2877" y="1439"/>
                    <a:pt x="3242" y="503"/>
                    <a:pt x="3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8"/>
            <p:cNvSpPr/>
            <p:nvPr/>
          </p:nvSpPr>
          <p:spPr>
            <a:xfrm>
              <a:off x="1140676" y="1942020"/>
              <a:ext cx="99759" cy="114973"/>
            </a:xfrm>
            <a:custGeom>
              <a:avLst/>
              <a:gdLst/>
              <a:ahLst/>
              <a:cxnLst/>
              <a:rect l="l" t="t" r="r" b="b"/>
              <a:pathLst>
                <a:path w="3744" h="4315" extrusionOk="0">
                  <a:moveTo>
                    <a:pt x="0" y="0"/>
                  </a:moveTo>
                  <a:lnTo>
                    <a:pt x="0" y="0"/>
                  </a:lnTo>
                  <a:cubicBezTo>
                    <a:pt x="251" y="1141"/>
                    <a:pt x="411" y="2511"/>
                    <a:pt x="503" y="3949"/>
                  </a:cubicBezTo>
                  <a:cubicBezTo>
                    <a:pt x="1644" y="4017"/>
                    <a:pt x="2762" y="4132"/>
                    <a:pt x="3744" y="4314"/>
                  </a:cubicBezTo>
                  <a:cubicBezTo>
                    <a:pt x="3561" y="2990"/>
                    <a:pt x="3219" y="1781"/>
                    <a:pt x="2717" y="731"/>
                  </a:cubicBezTo>
                  <a:cubicBezTo>
                    <a:pt x="1895" y="388"/>
                    <a:pt x="982" y="13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8"/>
            <p:cNvSpPr/>
            <p:nvPr/>
          </p:nvSpPr>
          <p:spPr>
            <a:xfrm>
              <a:off x="935730" y="1942020"/>
              <a:ext cx="99759" cy="114973"/>
            </a:xfrm>
            <a:custGeom>
              <a:avLst/>
              <a:gdLst/>
              <a:ahLst/>
              <a:cxnLst/>
              <a:rect l="l" t="t" r="r" b="b"/>
              <a:pathLst>
                <a:path w="3744" h="4315" extrusionOk="0">
                  <a:moveTo>
                    <a:pt x="3744" y="0"/>
                  </a:moveTo>
                  <a:cubicBezTo>
                    <a:pt x="2762" y="137"/>
                    <a:pt x="1849" y="388"/>
                    <a:pt x="1005" y="731"/>
                  </a:cubicBezTo>
                  <a:cubicBezTo>
                    <a:pt x="525" y="1781"/>
                    <a:pt x="183" y="2990"/>
                    <a:pt x="0" y="4314"/>
                  </a:cubicBezTo>
                  <a:cubicBezTo>
                    <a:pt x="982" y="4132"/>
                    <a:pt x="2077" y="4017"/>
                    <a:pt x="3241" y="3949"/>
                  </a:cubicBezTo>
                  <a:cubicBezTo>
                    <a:pt x="3310" y="2511"/>
                    <a:pt x="3493" y="1141"/>
                    <a:pt x="3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8"/>
            <p:cNvSpPr/>
            <p:nvPr/>
          </p:nvSpPr>
          <p:spPr>
            <a:xfrm>
              <a:off x="932079" y="2056349"/>
              <a:ext cx="89421" cy="104022"/>
            </a:xfrm>
            <a:custGeom>
              <a:avLst/>
              <a:gdLst/>
              <a:ahLst/>
              <a:cxnLst/>
              <a:rect l="l" t="t" r="r" b="b"/>
              <a:pathLst>
                <a:path w="3356" h="3904" extrusionOk="0">
                  <a:moveTo>
                    <a:pt x="3356" y="0"/>
                  </a:moveTo>
                  <a:lnTo>
                    <a:pt x="3356" y="0"/>
                  </a:lnTo>
                  <a:cubicBezTo>
                    <a:pt x="2123" y="69"/>
                    <a:pt x="1027" y="206"/>
                    <a:pt x="92" y="388"/>
                  </a:cubicBezTo>
                  <a:cubicBezTo>
                    <a:pt x="46" y="890"/>
                    <a:pt x="0" y="1415"/>
                    <a:pt x="0" y="1940"/>
                  </a:cubicBezTo>
                  <a:cubicBezTo>
                    <a:pt x="0" y="2488"/>
                    <a:pt x="46" y="3013"/>
                    <a:pt x="92" y="3515"/>
                  </a:cubicBezTo>
                  <a:cubicBezTo>
                    <a:pt x="1027" y="3675"/>
                    <a:pt x="2123" y="3812"/>
                    <a:pt x="3356" y="3903"/>
                  </a:cubicBezTo>
                  <a:cubicBezTo>
                    <a:pt x="3310" y="3241"/>
                    <a:pt x="3287" y="2602"/>
                    <a:pt x="3287" y="1940"/>
                  </a:cubicBezTo>
                  <a:cubicBezTo>
                    <a:pt x="3287" y="1301"/>
                    <a:pt x="3310" y="639"/>
                    <a:pt x="3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8"/>
            <p:cNvSpPr/>
            <p:nvPr/>
          </p:nvSpPr>
          <p:spPr>
            <a:xfrm>
              <a:off x="831125" y="1851403"/>
              <a:ext cx="513929" cy="513929"/>
            </a:xfrm>
            <a:custGeom>
              <a:avLst/>
              <a:gdLst/>
              <a:ahLst/>
              <a:cxnLst/>
              <a:rect l="l" t="t" r="r" b="b"/>
              <a:pathLst>
                <a:path w="19288" h="19288" extrusionOk="0">
                  <a:moveTo>
                    <a:pt x="9633" y="343"/>
                  </a:moveTo>
                  <a:cubicBezTo>
                    <a:pt x="10180" y="343"/>
                    <a:pt x="10728" y="1301"/>
                    <a:pt x="11139" y="2990"/>
                  </a:cubicBezTo>
                  <a:cubicBezTo>
                    <a:pt x="10660" y="2922"/>
                    <a:pt x="10158" y="2899"/>
                    <a:pt x="9633" y="2899"/>
                  </a:cubicBezTo>
                  <a:cubicBezTo>
                    <a:pt x="9130" y="2899"/>
                    <a:pt x="8628" y="2922"/>
                    <a:pt x="8126" y="2990"/>
                  </a:cubicBezTo>
                  <a:cubicBezTo>
                    <a:pt x="8560" y="1301"/>
                    <a:pt x="9108" y="343"/>
                    <a:pt x="9633" y="343"/>
                  </a:cubicBezTo>
                  <a:close/>
                  <a:moveTo>
                    <a:pt x="8834" y="434"/>
                  </a:moveTo>
                  <a:cubicBezTo>
                    <a:pt x="8400" y="936"/>
                    <a:pt x="8035" y="1872"/>
                    <a:pt x="7738" y="3036"/>
                  </a:cubicBezTo>
                  <a:cubicBezTo>
                    <a:pt x="6825" y="3150"/>
                    <a:pt x="5958" y="3378"/>
                    <a:pt x="5159" y="3675"/>
                  </a:cubicBezTo>
                  <a:cubicBezTo>
                    <a:pt x="6072" y="1940"/>
                    <a:pt x="7373" y="753"/>
                    <a:pt x="8834" y="434"/>
                  </a:cubicBezTo>
                  <a:close/>
                  <a:moveTo>
                    <a:pt x="10454" y="434"/>
                  </a:moveTo>
                  <a:lnTo>
                    <a:pt x="10454" y="434"/>
                  </a:lnTo>
                  <a:cubicBezTo>
                    <a:pt x="11915" y="753"/>
                    <a:pt x="13216" y="1940"/>
                    <a:pt x="14129" y="3675"/>
                  </a:cubicBezTo>
                  <a:cubicBezTo>
                    <a:pt x="13307" y="3378"/>
                    <a:pt x="12440" y="3150"/>
                    <a:pt x="11527" y="3036"/>
                  </a:cubicBezTo>
                  <a:cubicBezTo>
                    <a:pt x="11253" y="1872"/>
                    <a:pt x="10888" y="936"/>
                    <a:pt x="10454" y="434"/>
                  </a:cubicBezTo>
                  <a:close/>
                  <a:moveTo>
                    <a:pt x="9633" y="3241"/>
                  </a:moveTo>
                  <a:cubicBezTo>
                    <a:pt x="10180" y="3241"/>
                    <a:pt x="10728" y="3287"/>
                    <a:pt x="11230" y="3333"/>
                  </a:cubicBezTo>
                  <a:cubicBezTo>
                    <a:pt x="11481" y="4428"/>
                    <a:pt x="11687" y="5775"/>
                    <a:pt x="11778" y="7327"/>
                  </a:cubicBezTo>
                  <a:cubicBezTo>
                    <a:pt x="11071" y="7281"/>
                    <a:pt x="10363" y="7259"/>
                    <a:pt x="9633" y="7259"/>
                  </a:cubicBezTo>
                  <a:cubicBezTo>
                    <a:pt x="8925" y="7259"/>
                    <a:pt x="8217" y="7281"/>
                    <a:pt x="7510" y="7327"/>
                  </a:cubicBezTo>
                  <a:cubicBezTo>
                    <a:pt x="7601" y="5775"/>
                    <a:pt x="7807" y="4428"/>
                    <a:pt x="8058" y="3333"/>
                  </a:cubicBezTo>
                  <a:cubicBezTo>
                    <a:pt x="8560" y="3287"/>
                    <a:pt x="9108" y="3241"/>
                    <a:pt x="9633" y="3241"/>
                  </a:cubicBezTo>
                  <a:close/>
                  <a:moveTo>
                    <a:pt x="7670" y="3401"/>
                  </a:moveTo>
                  <a:lnTo>
                    <a:pt x="7670" y="3401"/>
                  </a:lnTo>
                  <a:cubicBezTo>
                    <a:pt x="7419" y="4542"/>
                    <a:pt x="7236" y="5912"/>
                    <a:pt x="7167" y="7350"/>
                  </a:cubicBezTo>
                  <a:cubicBezTo>
                    <a:pt x="6003" y="7418"/>
                    <a:pt x="4908" y="7533"/>
                    <a:pt x="3926" y="7715"/>
                  </a:cubicBezTo>
                  <a:cubicBezTo>
                    <a:pt x="4109" y="6391"/>
                    <a:pt x="4451" y="5182"/>
                    <a:pt x="4931" y="4132"/>
                  </a:cubicBezTo>
                  <a:cubicBezTo>
                    <a:pt x="5775" y="3789"/>
                    <a:pt x="6688" y="3538"/>
                    <a:pt x="7670" y="3401"/>
                  </a:cubicBezTo>
                  <a:close/>
                  <a:moveTo>
                    <a:pt x="11618" y="3401"/>
                  </a:moveTo>
                  <a:cubicBezTo>
                    <a:pt x="12600" y="3538"/>
                    <a:pt x="13513" y="3789"/>
                    <a:pt x="14335" y="4132"/>
                  </a:cubicBezTo>
                  <a:cubicBezTo>
                    <a:pt x="14837" y="5182"/>
                    <a:pt x="15179" y="6391"/>
                    <a:pt x="15362" y="7715"/>
                  </a:cubicBezTo>
                  <a:cubicBezTo>
                    <a:pt x="14380" y="7533"/>
                    <a:pt x="13262" y="7418"/>
                    <a:pt x="12121" y="7350"/>
                  </a:cubicBezTo>
                  <a:cubicBezTo>
                    <a:pt x="12029" y="5912"/>
                    <a:pt x="11869" y="4542"/>
                    <a:pt x="11618" y="3401"/>
                  </a:cubicBezTo>
                  <a:close/>
                  <a:moveTo>
                    <a:pt x="4474" y="4314"/>
                  </a:moveTo>
                  <a:cubicBezTo>
                    <a:pt x="4040" y="5341"/>
                    <a:pt x="3721" y="6528"/>
                    <a:pt x="3561" y="7784"/>
                  </a:cubicBezTo>
                  <a:cubicBezTo>
                    <a:pt x="2123" y="8057"/>
                    <a:pt x="982" y="8423"/>
                    <a:pt x="411" y="8925"/>
                  </a:cubicBezTo>
                  <a:cubicBezTo>
                    <a:pt x="708" y="7008"/>
                    <a:pt x="2260" y="5341"/>
                    <a:pt x="4474" y="4314"/>
                  </a:cubicBezTo>
                  <a:close/>
                  <a:moveTo>
                    <a:pt x="14814" y="4314"/>
                  </a:moveTo>
                  <a:cubicBezTo>
                    <a:pt x="17028" y="5341"/>
                    <a:pt x="18557" y="7008"/>
                    <a:pt x="18877" y="8925"/>
                  </a:cubicBezTo>
                  <a:cubicBezTo>
                    <a:pt x="18306" y="8423"/>
                    <a:pt x="17165" y="8057"/>
                    <a:pt x="15704" y="7784"/>
                  </a:cubicBezTo>
                  <a:cubicBezTo>
                    <a:pt x="15544" y="6528"/>
                    <a:pt x="15248" y="5341"/>
                    <a:pt x="14814" y="4314"/>
                  </a:cubicBezTo>
                  <a:close/>
                  <a:moveTo>
                    <a:pt x="3538" y="8149"/>
                  </a:moveTo>
                  <a:lnTo>
                    <a:pt x="3538" y="8149"/>
                  </a:lnTo>
                  <a:cubicBezTo>
                    <a:pt x="3470" y="8628"/>
                    <a:pt x="3447" y="9130"/>
                    <a:pt x="3447" y="9632"/>
                  </a:cubicBezTo>
                  <a:cubicBezTo>
                    <a:pt x="3447" y="10157"/>
                    <a:pt x="3470" y="10660"/>
                    <a:pt x="3538" y="11139"/>
                  </a:cubicBezTo>
                  <a:cubicBezTo>
                    <a:pt x="1530" y="10751"/>
                    <a:pt x="343" y="10180"/>
                    <a:pt x="343" y="9632"/>
                  </a:cubicBezTo>
                  <a:cubicBezTo>
                    <a:pt x="343" y="9107"/>
                    <a:pt x="1530" y="8537"/>
                    <a:pt x="3538" y="8149"/>
                  </a:cubicBezTo>
                  <a:close/>
                  <a:moveTo>
                    <a:pt x="15750" y="8149"/>
                  </a:moveTo>
                  <a:lnTo>
                    <a:pt x="15750" y="8149"/>
                  </a:lnTo>
                  <a:cubicBezTo>
                    <a:pt x="17758" y="8537"/>
                    <a:pt x="18945" y="9107"/>
                    <a:pt x="18945" y="9632"/>
                  </a:cubicBezTo>
                  <a:cubicBezTo>
                    <a:pt x="18945" y="10180"/>
                    <a:pt x="17758" y="10751"/>
                    <a:pt x="15750" y="11139"/>
                  </a:cubicBezTo>
                  <a:cubicBezTo>
                    <a:pt x="15795" y="10660"/>
                    <a:pt x="15841" y="10157"/>
                    <a:pt x="15841" y="9632"/>
                  </a:cubicBezTo>
                  <a:cubicBezTo>
                    <a:pt x="15841" y="9130"/>
                    <a:pt x="15795" y="8628"/>
                    <a:pt x="15750" y="8149"/>
                  </a:cubicBezTo>
                  <a:close/>
                  <a:moveTo>
                    <a:pt x="7145" y="7692"/>
                  </a:moveTo>
                  <a:cubicBezTo>
                    <a:pt x="7099" y="8331"/>
                    <a:pt x="7076" y="8993"/>
                    <a:pt x="7076" y="9632"/>
                  </a:cubicBezTo>
                  <a:cubicBezTo>
                    <a:pt x="7076" y="10294"/>
                    <a:pt x="7099" y="10933"/>
                    <a:pt x="7145" y="11595"/>
                  </a:cubicBezTo>
                  <a:cubicBezTo>
                    <a:pt x="5912" y="11504"/>
                    <a:pt x="4816" y="11367"/>
                    <a:pt x="3881" y="11207"/>
                  </a:cubicBezTo>
                  <a:cubicBezTo>
                    <a:pt x="3835" y="10705"/>
                    <a:pt x="3789" y="10180"/>
                    <a:pt x="3789" y="9632"/>
                  </a:cubicBezTo>
                  <a:cubicBezTo>
                    <a:pt x="3789" y="9107"/>
                    <a:pt x="3835" y="8582"/>
                    <a:pt x="3881" y="8080"/>
                  </a:cubicBezTo>
                  <a:cubicBezTo>
                    <a:pt x="4816" y="7898"/>
                    <a:pt x="5912" y="7761"/>
                    <a:pt x="7145" y="7692"/>
                  </a:cubicBezTo>
                  <a:close/>
                  <a:moveTo>
                    <a:pt x="12143" y="7692"/>
                  </a:moveTo>
                  <a:lnTo>
                    <a:pt x="12143" y="7692"/>
                  </a:lnTo>
                  <a:cubicBezTo>
                    <a:pt x="13376" y="7761"/>
                    <a:pt x="14472" y="7898"/>
                    <a:pt x="15407" y="8080"/>
                  </a:cubicBezTo>
                  <a:cubicBezTo>
                    <a:pt x="15453" y="8582"/>
                    <a:pt x="15476" y="9107"/>
                    <a:pt x="15476" y="9632"/>
                  </a:cubicBezTo>
                  <a:cubicBezTo>
                    <a:pt x="15476" y="10180"/>
                    <a:pt x="15453" y="10705"/>
                    <a:pt x="15407" y="11207"/>
                  </a:cubicBezTo>
                  <a:cubicBezTo>
                    <a:pt x="14472" y="11367"/>
                    <a:pt x="13376" y="11504"/>
                    <a:pt x="12143" y="11595"/>
                  </a:cubicBezTo>
                  <a:cubicBezTo>
                    <a:pt x="12189" y="10933"/>
                    <a:pt x="12189" y="10294"/>
                    <a:pt x="12189" y="9632"/>
                  </a:cubicBezTo>
                  <a:cubicBezTo>
                    <a:pt x="12189" y="8993"/>
                    <a:pt x="12189" y="8331"/>
                    <a:pt x="12143" y="7692"/>
                  </a:cubicBezTo>
                  <a:close/>
                  <a:moveTo>
                    <a:pt x="9633" y="7601"/>
                  </a:moveTo>
                  <a:cubicBezTo>
                    <a:pt x="10386" y="7601"/>
                    <a:pt x="11116" y="7624"/>
                    <a:pt x="11801" y="7669"/>
                  </a:cubicBezTo>
                  <a:cubicBezTo>
                    <a:pt x="11824" y="8309"/>
                    <a:pt x="11847" y="8948"/>
                    <a:pt x="11847" y="9632"/>
                  </a:cubicBezTo>
                  <a:cubicBezTo>
                    <a:pt x="11847" y="10317"/>
                    <a:pt x="11824" y="10979"/>
                    <a:pt x="11801" y="11618"/>
                  </a:cubicBezTo>
                  <a:cubicBezTo>
                    <a:pt x="11116" y="11641"/>
                    <a:pt x="10386" y="11664"/>
                    <a:pt x="9633" y="11664"/>
                  </a:cubicBezTo>
                  <a:cubicBezTo>
                    <a:pt x="8879" y="11664"/>
                    <a:pt x="8172" y="11641"/>
                    <a:pt x="7487" y="11618"/>
                  </a:cubicBezTo>
                  <a:cubicBezTo>
                    <a:pt x="7441" y="10979"/>
                    <a:pt x="7441" y="10317"/>
                    <a:pt x="7441" y="9632"/>
                  </a:cubicBezTo>
                  <a:cubicBezTo>
                    <a:pt x="7441" y="8948"/>
                    <a:pt x="7441" y="8309"/>
                    <a:pt x="7487" y="7669"/>
                  </a:cubicBezTo>
                  <a:cubicBezTo>
                    <a:pt x="8172" y="7624"/>
                    <a:pt x="8879" y="7601"/>
                    <a:pt x="9633" y="7601"/>
                  </a:cubicBezTo>
                  <a:close/>
                  <a:moveTo>
                    <a:pt x="411" y="10363"/>
                  </a:moveTo>
                  <a:cubicBezTo>
                    <a:pt x="982" y="10842"/>
                    <a:pt x="2123" y="11230"/>
                    <a:pt x="3561" y="11504"/>
                  </a:cubicBezTo>
                  <a:cubicBezTo>
                    <a:pt x="3721" y="12759"/>
                    <a:pt x="4040" y="13924"/>
                    <a:pt x="4474" y="14951"/>
                  </a:cubicBezTo>
                  <a:cubicBezTo>
                    <a:pt x="2260" y="13946"/>
                    <a:pt x="708" y="12280"/>
                    <a:pt x="411" y="10363"/>
                  </a:cubicBezTo>
                  <a:close/>
                  <a:moveTo>
                    <a:pt x="18877" y="10363"/>
                  </a:moveTo>
                  <a:cubicBezTo>
                    <a:pt x="18557" y="12280"/>
                    <a:pt x="17028" y="13946"/>
                    <a:pt x="14814" y="14951"/>
                  </a:cubicBezTo>
                  <a:cubicBezTo>
                    <a:pt x="15248" y="13924"/>
                    <a:pt x="15544" y="12759"/>
                    <a:pt x="15704" y="11504"/>
                  </a:cubicBezTo>
                  <a:cubicBezTo>
                    <a:pt x="17165" y="11230"/>
                    <a:pt x="18306" y="10842"/>
                    <a:pt x="18877" y="10363"/>
                  </a:cubicBezTo>
                  <a:close/>
                  <a:moveTo>
                    <a:pt x="3926" y="11573"/>
                  </a:moveTo>
                  <a:lnTo>
                    <a:pt x="3926" y="11573"/>
                  </a:lnTo>
                  <a:cubicBezTo>
                    <a:pt x="4908" y="11732"/>
                    <a:pt x="6003" y="11869"/>
                    <a:pt x="7167" y="11938"/>
                  </a:cubicBezTo>
                  <a:cubicBezTo>
                    <a:pt x="7236" y="13353"/>
                    <a:pt x="7419" y="14722"/>
                    <a:pt x="7670" y="15887"/>
                  </a:cubicBezTo>
                  <a:cubicBezTo>
                    <a:pt x="6688" y="15750"/>
                    <a:pt x="5775" y="15499"/>
                    <a:pt x="4931" y="15156"/>
                  </a:cubicBezTo>
                  <a:cubicBezTo>
                    <a:pt x="4451" y="14106"/>
                    <a:pt x="4109" y="12896"/>
                    <a:pt x="3926" y="11573"/>
                  </a:cubicBezTo>
                  <a:close/>
                  <a:moveTo>
                    <a:pt x="15362" y="11573"/>
                  </a:moveTo>
                  <a:lnTo>
                    <a:pt x="15362" y="11573"/>
                  </a:lnTo>
                  <a:cubicBezTo>
                    <a:pt x="15179" y="12896"/>
                    <a:pt x="14837" y="14106"/>
                    <a:pt x="14335" y="15156"/>
                  </a:cubicBezTo>
                  <a:cubicBezTo>
                    <a:pt x="13513" y="15499"/>
                    <a:pt x="12600" y="15750"/>
                    <a:pt x="11618" y="15887"/>
                  </a:cubicBezTo>
                  <a:cubicBezTo>
                    <a:pt x="11869" y="14722"/>
                    <a:pt x="12029" y="13353"/>
                    <a:pt x="12121" y="11938"/>
                  </a:cubicBezTo>
                  <a:cubicBezTo>
                    <a:pt x="13262" y="11869"/>
                    <a:pt x="14380" y="11732"/>
                    <a:pt x="15362" y="11573"/>
                  </a:cubicBezTo>
                  <a:close/>
                  <a:moveTo>
                    <a:pt x="7510" y="11961"/>
                  </a:moveTo>
                  <a:lnTo>
                    <a:pt x="7510" y="11961"/>
                  </a:lnTo>
                  <a:cubicBezTo>
                    <a:pt x="8217" y="11983"/>
                    <a:pt x="8925" y="12006"/>
                    <a:pt x="9633" y="12006"/>
                  </a:cubicBezTo>
                  <a:cubicBezTo>
                    <a:pt x="10363" y="12006"/>
                    <a:pt x="11071" y="11983"/>
                    <a:pt x="11778" y="11961"/>
                  </a:cubicBezTo>
                  <a:lnTo>
                    <a:pt x="11778" y="11961"/>
                  </a:lnTo>
                  <a:cubicBezTo>
                    <a:pt x="11687" y="13490"/>
                    <a:pt x="11481" y="14837"/>
                    <a:pt x="11230" y="15932"/>
                  </a:cubicBezTo>
                  <a:cubicBezTo>
                    <a:pt x="10728" y="16001"/>
                    <a:pt x="10180" y="16024"/>
                    <a:pt x="9633" y="16024"/>
                  </a:cubicBezTo>
                  <a:cubicBezTo>
                    <a:pt x="9108" y="16024"/>
                    <a:pt x="8560" y="16001"/>
                    <a:pt x="8058" y="15932"/>
                  </a:cubicBezTo>
                  <a:cubicBezTo>
                    <a:pt x="7807" y="14837"/>
                    <a:pt x="7601" y="13490"/>
                    <a:pt x="7510" y="11961"/>
                  </a:cubicBezTo>
                  <a:close/>
                  <a:moveTo>
                    <a:pt x="5159" y="15613"/>
                  </a:moveTo>
                  <a:cubicBezTo>
                    <a:pt x="5958" y="15909"/>
                    <a:pt x="6825" y="16115"/>
                    <a:pt x="7738" y="16252"/>
                  </a:cubicBezTo>
                  <a:cubicBezTo>
                    <a:pt x="8035" y="17416"/>
                    <a:pt x="8400" y="18352"/>
                    <a:pt x="8834" y="18854"/>
                  </a:cubicBezTo>
                  <a:cubicBezTo>
                    <a:pt x="7373" y="18534"/>
                    <a:pt x="6072" y="17325"/>
                    <a:pt x="5159" y="15613"/>
                  </a:cubicBezTo>
                  <a:close/>
                  <a:moveTo>
                    <a:pt x="14129" y="15613"/>
                  </a:moveTo>
                  <a:lnTo>
                    <a:pt x="14129" y="15613"/>
                  </a:lnTo>
                  <a:cubicBezTo>
                    <a:pt x="13216" y="17325"/>
                    <a:pt x="11915" y="18534"/>
                    <a:pt x="10454" y="18854"/>
                  </a:cubicBezTo>
                  <a:cubicBezTo>
                    <a:pt x="10888" y="18352"/>
                    <a:pt x="11253" y="17416"/>
                    <a:pt x="11527" y="16252"/>
                  </a:cubicBezTo>
                  <a:cubicBezTo>
                    <a:pt x="12440" y="16115"/>
                    <a:pt x="13307" y="15909"/>
                    <a:pt x="14129" y="15613"/>
                  </a:cubicBezTo>
                  <a:close/>
                  <a:moveTo>
                    <a:pt x="8126" y="16297"/>
                  </a:moveTo>
                  <a:cubicBezTo>
                    <a:pt x="8628" y="16343"/>
                    <a:pt x="9130" y="16389"/>
                    <a:pt x="9633" y="16389"/>
                  </a:cubicBezTo>
                  <a:cubicBezTo>
                    <a:pt x="10158" y="16389"/>
                    <a:pt x="10660" y="16343"/>
                    <a:pt x="11139" y="16297"/>
                  </a:cubicBezTo>
                  <a:lnTo>
                    <a:pt x="11139" y="16297"/>
                  </a:lnTo>
                  <a:cubicBezTo>
                    <a:pt x="10728" y="17964"/>
                    <a:pt x="10180" y="18945"/>
                    <a:pt x="9633" y="18945"/>
                  </a:cubicBezTo>
                  <a:cubicBezTo>
                    <a:pt x="9108" y="18945"/>
                    <a:pt x="8560" y="17964"/>
                    <a:pt x="8126" y="16297"/>
                  </a:cubicBezTo>
                  <a:close/>
                  <a:moveTo>
                    <a:pt x="9633" y="0"/>
                  </a:moveTo>
                  <a:cubicBezTo>
                    <a:pt x="9108" y="0"/>
                    <a:pt x="8605" y="91"/>
                    <a:pt x="8126" y="297"/>
                  </a:cubicBezTo>
                  <a:cubicBezTo>
                    <a:pt x="6734" y="845"/>
                    <a:pt x="5524" y="2123"/>
                    <a:pt x="4680" y="3858"/>
                  </a:cubicBezTo>
                  <a:cubicBezTo>
                    <a:pt x="2580" y="4748"/>
                    <a:pt x="1005" y="6163"/>
                    <a:pt x="343" y="7852"/>
                  </a:cubicBezTo>
                  <a:cubicBezTo>
                    <a:pt x="114" y="8423"/>
                    <a:pt x="0" y="9016"/>
                    <a:pt x="0" y="9632"/>
                  </a:cubicBezTo>
                  <a:cubicBezTo>
                    <a:pt x="0" y="10249"/>
                    <a:pt x="114" y="10865"/>
                    <a:pt x="343" y="11413"/>
                  </a:cubicBezTo>
                  <a:cubicBezTo>
                    <a:pt x="1005" y="13125"/>
                    <a:pt x="2580" y="14540"/>
                    <a:pt x="4680" y="15430"/>
                  </a:cubicBezTo>
                  <a:cubicBezTo>
                    <a:pt x="5524" y="17165"/>
                    <a:pt x="6734" y="18443"/>
                    <a:pt x="8126" y="18991"/>
                  </a:cubicBezTo>
                  <a:cubicBezTo>
                    <a:pt x="8605" y="19173"/>
                    <a:pt x="9108" y="19288"/>
                    <a:pt x="9633" y="19288"/>
                  </a:cubicBezTo>
                  <a:cubicBezTo>
                    <a:pt x="10158" y="19288"/>
                    <a:pt x="10683" y="19173"/>
                    <a:pt x="11162" y="18991"/>
                  </a:cubicBezTo>
                  <a:cubicBezTo>
                    <a:pt x="12554" y="18443"/>
                    <a:pt x="13764" y="17165"/>
                    <a:pt x="14586" y="15430"/>
                  </a:cubicBezTo>
                  <a:cubicBezTo>
                    <a:pt x="16686" y="14540"/>
                    <a:pt x="18283" y="13125"/>
                    <a:pt x="18945" y="11413"/>
                  </a:cubicBezTo>
                  <a:cubicBezTo>
                    <a:pt x="19174" y="10865"/>
                    <a:pt x="19288" y="10249"/>
                    <a:pt x="19288" y="9632"/>
                  </a:cubicBezTo>
                  <a:cubicBezTo>
                    <a:pt x="19288" y="9016"/>
                    <a:pt x="19174" y="8423"/>
                    <a:pt x="18945" y="7852"/>
                  </a:cubicBezTo>
                  <a:cubicBezTo>
                    <a:pt x="18283" y="6163"/>
                    <a:pt x="16686" y="4748"/>
                    <a:pt x="14586" y="3858"/>
                  </a:cubicBezTo>
                  <a:cubicBezTo>
                    <a:pt x="13764" y="2123"/>
                    <a:pt x="12554" y="845"/>
                    <a:pt x="11162" y="297"/>
                  </a:cubicBezTo>
                  <a:cubicBezTo>
                    <a:pt x="10683" y="91"/>
                    <a:pt x="10158" y="0"/>
                    <a:pt x="9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8"/>
            <p:cNvSpPr/>
            <p:nvPr/>
          </p:nvSpPr>
          <p:spPr>
            <a:xfrm>
              <a:off x="1059784" y="1746799"/>
              <a:ext cx="56594" cy="56567"/>
            </a:xfrm>
            <a:custGeom>
              <a:avLst/>
              <a:gdLst/>
              <a:ahLst/>
              <a:cxnLst/>
              <a:rect l="l" t="t" r="r" b="b"/>
              <a:pathLst>
                <a:path w="2124" h="2123" extrusionOk="0">
                  <a:moveTo>
                    <a:pt x="1051" y="0"/>
                  </a:moveTo>
                  <a:cubicBezTo>
                    <a:pt x="480" y="0"/>
                    <a:pt x="1" y="480"/>
                    <a:pt x="1" y="1050"/>
                  </a:cubicBezTo>
                  <a:cubicBezTo>
                    <a:pt x="1" y="1644"/>
                    <a:pt x="480" y="2123"/>
                    <a:pt x="1051" y="2123"/>
                  </a:cubicBezTo>
                  <a:cubicBezTo>
                    <a:pt x="1644" y="2123"/>
                    <a:pt x="2123" y="1644"/>
                    <a:pt x="2123" y="1050"/>
                  </a:cubicBezTo>
                  <a:cubicBezTo>
                    <a:pt x="2123" y="480"/>
                    <a:pt x="1644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8"/>
            <p:cNvSpPr/>
            <p:nvPr/>
          </p:nvSpPr>
          <p:spPr>
            <a:xfrm>
              <a:off x="1059784" y="2406639"/>
              <a:ext cx="56594" cy="56594"/>
            </a:xfrm>
            <a:custGeom>
              <a:avLst/>
              <a:gdLst/>
              <a:ahLst/>
              <a:cxnLst/>
              <a:rect l="l" t="t" r="r" b="b"/>
              <a:pathLst>
                <a:path w="2124" h="2124" extrusionOk="0">
                  <a:moveTo>
                    <a:pt x="1051" y="1"/>
                  </a:moveTo>
                  <a:cubicBezTo>
                    <a:pt x="480" y="1"/>
                    <a:pt x="1" y="480"/>
                    <a:pt x="1" y="1051"/>
                  </a:cubicBezTo>
                  <a:cubicBezTo>
                    <a:pt x="1" y="1644"/>
                    <a:pt x="480" y="2123"/>
                    <a:pt x="1051" y="2123"/>
                  </a:cubicBezTo>
                  <a:cubicBezTo>
                    <a:pt x="1644" y="2123"/>
                    <a:pt x="2123" y="1644"/>
                    <a:pt x="2123" y="1051"/>
                  </a:cubicBezTo>
                  <a:cubicBezTo>
                    <a:pt x="2123" y="480"/>
                    <a:pt x="1644" y="1"/>
                    <a:pt x="10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8"/>
            <p:cNvSpPr/>
            <p:nvPr/>
          </p:nvSpPr>
          <p:spPr>
            <a:xfrm>
              <a:off x="1290282" y="1843197"/>
              <a:ext cx="62056" cy="56567"/>
            </a:xfrm>
            <a:custGeom>
              <a:avLst/>
              <a:gdLst/>
              <a:ahLst/>
              <a:cxnLst/>
              <a:rect l="l" t="t" r="r" b="b"/>
              <a:pathLst>
                <a:path w="2329" h="2123" extrusionOk="0">
                  <a:moveTo>
                    <a:pt x="1165" y="0"/>
                  </a:moveTo>
                  <a:cubicBezTo>
                    <a:pt x="891" y="0"/>
                    <a:pt x="617" y="103"/>
                    <a:pt x="411" y="308"/>
                  </a:cubicBezTo>
                  <a:cubicBezTo>
                    <a:pt x="0" y="742"/>
                    <a:pt x="0" y="1404"/>
                    <a:pt x="411" y="1815"/>
                  </a:cubicBezTo>
                  <a:cubicBezTo>
                    <a:pt x="617" y="2020"/>
                    <a:pt x="891" y="2123"/>
                    <a:pt x="1165" y="2123"/>
                  </a:cubicBezTo>
                  <a:cubicBezTo>
                    <a:pt x="1438" y="2123"/>
                    <a:pt x="1712" y="2020"/>
                    <a:pt x="1918" y="1815"/>
                  </a:cubicBezTo>
                  <a:cubicBezTo>
                    <a:pt x="2329" y="1404"/>
                    <a:pt x="2329" y="742"/>
                    <a:pt x="1918" y="308"/>
                  </a:cubicBezTo>
                  <a:cubicBezTo>
                    <a:pt x="1712" y="103"/>
                    <a:pt x="1438" y="0"/>
                    <a:pt x="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8"/>
            <p:cNvSpPr/>
            <p:nvPr/>
          </p:nvSpPr>
          <p:spPr>
            <a:xfrm>
              <a:off x="823825" y="2309788"/>
              <a:ext cx="62056" cy="56887"/>
            </a:xfrm>
            <a:custGeom>
              <a:avLst/>
              <a:gdLst/>
              <a:ahLst/>
              <a:cxnLst/>
              <a:rect l="l" t="t" r="r" b="b"/>
              <a:pathLst>
                <a:path w="2329" h="2135" extrusionOk="0">
                  <a:moveTo>
                    <a:pt x="1165" y="1"/>
                  </a:moveTo>
                  <a:cubicBezTo>
                    <a:pt x="891" y="1"/>
                    <a:pt x="617" y="109"/>
                    <a:pt x="411" y="326"/>
                  </a:cubicBezTo>
                  <a:cubicBezTo>
                    <a:pt x="0" y="737"/>
                    <a:pt x="0" y="1399"/>
                    <a:pt x="411" y="1810"/>
                  </a:cubicBezTo>
                  <a:cubicBezTo>
                    <a:pt x="617" y="2026"/>
                    <a:pt x="891" y="2135"/>
                    <a:pt x="1165" y="2135"/>
                  </a:cubicBezTo>
                  <a:cubicBezTo>
                    <a:pt x="1438" y="2135"/>
                    <a:pt x="1712" y="2026"/>
                    <a:pt x="1918" y="1810"/>
                  </a:cubicBezTo>
                  <a:cubicBezTo>
                    <a:pt x="2329" y="1399"/>
                    <a:pt x="2329" y="737"/>
                    <a:pt x="1918" y="326"/>
                  </a:cubicBezTo>
                  <a:cubicBezTo>
                    <a:pt x="1712" y="109"/>
                    <a:pt x="1438" y="1"/>
                    <a:pt x="1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8"/>
            <p:cNvSpPr/>
            <p:nvPr/>
          </p:nvSpPr>
          <p:spPr>
            <a:xfrm>
              <a:off x="1389398" y="2076412"/>
              <a:ext cx="57207" cy="57207"/>
            </a:xfrm>
            <a:custGeom>
              <a:avLst/>
              <a:gdLst/>
              <a:ahLst/>
              <a:cxnLst/>
              <a:rect l="l" t="t" r="r" b="b"/>
              <a:pathLst>
                <a:path w="2147" h="2147" extrusionOk="0">
                  <a:moveTo>
                    <a:pt x="1074" y="1"/>
                  </a:moveTo>
                  <a:cubicBezTo>
                    <a:pt x="480" y="1"/>
                    <a:pt x="1" y="480"/>
                    <a:pt x="1" y="1073"/>
                  </a:cubicBezTo>
                  <a:cubicBezTo>
                    <a:pt x="1" y="1667"/>
                    <a:pt x="480" y="2146"/>
                    <a:pt x="1074" y="2146"/>
                  </a:cubicBezTo>
                  <a:cubicBezTo>
                    <a:pt x="1667" y="2146"/>
                    <a:pt x="2147" y="1667"/>
                    <a:pt x="2147" y="1073"/>
                  </a:cubicBezTo>
                  <a:cubicBezTo>
                    <a:pt x="2147" y="480"/>
                    <a:pt x="166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8"/>
            <p:cNvSpPr/>
            <p:nvPr/>
          </p:nvSpPr>
          <p:spPr>
            <a:xfrm>
              <a:off x="729558" y="2076412"/>
              <a:ext cx="56594" cy="57207"/>
            </a:xfrm>
            <a:custGeom>
              <a:avLst/>
              <a:gdLst/>
              <a:ahLst/>
              <a:cxnLst/>
              <a:rect l="l" t="t" r="r" b="b"/>
              <a:pathLst>
                <a:path w="2124" h="2147" extrusionOk="0">
                  <a:moveTo>
                    <a:pt x="1073" y="1"/>
                  </a:moveTo>
                  <a:cubicBezTo>
                    <a:pt x="480" y="1"/>
                    <a:pt x="1" y="480"/>
                    <a:pt x="1" y="1073"/>
                  </a:cubicBezTo>
                  <a:cubicBezTo>
                    <a:pt x="1" y="1667"/>
                    <a:pt x="480" y="2146"/>
                    <a:pt x="1073" y="2146"/>
                  </a:cubicBezTo>
                  <a:cubicBezTo>
                    <a:pt x="1667" y="2146"/>
                    <a:pt x="2123" y="1667"/>
                    <a:pt x="2123" y="1073"/>
                  </a:cubicBezTo>
                  <a:cubicBezTo>
                    <a:pt x="2123" y="480"/>
                    <a:pt x="1667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8"/>
            <p:cNvSpPr/>
            <p:nvPr/>
          </p:nvSpPr>
          <p:spPr>
            <a:xfrm>
              <a:off x="1290282" y="2309788"/>
              <a:ext cx="62056" cy="56887"/>
            </a:xfrm>
            <a:custGeom>
              <a:avLst/>
              <a:gdLst/>
              <a:ahLst/>
              <a:cxnLst/>
              <a:rect l="l" t="t" r="r" b="b"/>
              <a:pathLst>
                <a:path w="2329" h="2135" extrusionOk="0">
                  <a:moveTo>
                    <a:pt x="1165" y="1"/>
                  </a:moveTo>
                  <a:cubicBezTo>
                    <a:pt x="891" y="1"/>
                    <a:pt x="617" y="109"/>
                    <a:pt x="411" y="326"/>
                  </a:cubicBezTo>
                  <a:cubicBezTo>
                    <a:pt x="0" y="737"/>
                    <a:pt x="0" y="1399"/>
                    <a:pt x="411" y="1810"/>
                  </a:cubicBezTo>
                  <a:cubicBezTo>
                    <a:pt x="617" y="2026"/>
                    <a:pt x="891" y="2135"/>
                    <a:pt x="1165" y="2135"/>
                  </a:cubicBezTo>
                  <a:cubicBezTo>
                    <a:pt x="1438" y="2135"/>
                    <a:pt x="1712" y="2026"/>
                    <a:pt x="1918" y="1810"/>
                  </a:cubicBezTo>
                  <a:cubicBezTo>
                    <a:pt x="2329" y="1399"/>
                    <a:pt x="2329" y="737"/>
                    <a:pt x="1918" y="326"/>
                  </a:cubicBezTo>
                  <a:cubicBezTo>
                    <a:pt x="1712" y="109"/>
                    <a:pt x="1438" y="1"/>
                    <a:pt x="1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8"/>
            <p:cNvSpPr/>
            <p:nvPr/>
          </p:nvSpPr>
          <p:spPr>
            <a:xfrm>
              <a:off x="823825" y="1843197"/>
              <a:ext cx="62056" cy="56567"/>
            </a:xfrm>
            <a:custGeom>
              <a:avLst/>
              <a:gdLst/>
              <a:ahLst/>
              <a:cxnLst/>
              <a:rect l="l" t="t" r="r" b="b"/>
              <a:pathLst>
                <a:path w="2329" h="2123" extrusionOk="0">
                  <a:moveTo>
                    <a:pt x="1165" y="0"/>
                  </a:moveTo>
                  <a:cubicBezTo>
                    <a:pt x="891" y="0"/>
                    <a:pt x="617" y="103"/>
                    <a:pt x="411" y="308"/>
                  </a:cubicBezTo>
                  <a:cubicBezTo>
                    <a:pt x="0" y="742"/>
                    <a:pt x="0" y="1404"/>
                    <a:pt x="411" y="1815"/>
                  </a:cubicBezTo>
                  <a:cubicBezTo>
                    <a:pt x="617" y="2020"/>
                    <a:pt x="891" y="2123"/>
                    <a:pt x="1165" y="2123"/>
                  </a:cubicBezTo>
                  <a:cubicBezTo>
                    <a:pt x="1438" y="2123"/>
                    <a:pt x="1712" y="2020"/>
                    <a:pt x="1918" y="1815"/>
                  </a:cubicBezTo>
                  <a:cubicBezTo>
                    <a:pt x="2329" y="1404"/>
                    <a:pt x="2329" y="742"/>
                    <a:pt x="1918" y="308"/>
                  </a:cubicBezTo>
                  <a:cubicBezTo>
                    <a:pt x="1712" y="103"/>
                    <a:pt x="1438" y="0"/>
                    <a:pt x="1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18"/>
          <p:cNvGrpSpPr/>
          <p:nvPr/>
        </p:nvGrpSpPr>
        <p:grpSpPr>
          <a:xfrm>
            <a:off x="5945378" y="2544422"/>
            <a:ext cx="651377" cy="633126"/>
            <a:chOff x="4246281" y="1758948"/>
            <a:chExt cx="651377" cy="633126"/>
          </a:xfrm>
        </p:grpSpPr>
        <p:sp>
          <p:nvSpPr>
            <p:cNvPr id="652" name="Google Shape;652;p18"/>
            <p:cNvSpPr/>
            <p:nvPr/>
          </p:nvSpPr>
          <p:spPr>
            <a:xfrm>
              <a:off x="4425089" y="1758948"/>
              <a:ext cx="286487" cy="286487"/>
            </a:xfrm>
            <a:custGeom>
              <a:avLst/>
              <a:gdLst/>
              <a:ahLst/>
              <a:cxnLst/>
              <a:rect l="l" t="t" r="r" b="b"/>
              <a:pathLst>
                <a:path w="10752" h="10752" extrusionOk="0">
                  <a:moveTo>
                    <a:pt x="5364" y="1"/>
                  </a:moveTo>
                  <a:cubicBezTo>
                    <a:pt x="2397" y="1"/>
                    <a:pt x="0" y="2397"/>
                    <a:pt x="0" y="5365"/>
                  </a:cubicBezTo>
                  <a:cubicBezTo>
                    <a:pt x="0" y="8355"/>
                    <a:pt x="2397" y="10751"/>
                    <a:pt x="5364" y="10751"/>
                  </a:cubicBezTo>
                  <a:cubicBezTo>
                    <a:pt x="8332" y="10751"/>
                    <a:pt x="10751" y="8355"/>
                    <a:pt x="10751" y="5365"/>
                  </a:cubicBezTo>
                  <a:cubicBezTo>
                    <a:pt x="10751" y="2397"/>
                    <a:pt x="8332" y="1"/>
                    <a:pt x="53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8"/>
            <p:cNvSpPr/>
            <p:nvPr/>
          </p:nvSpPr>
          <p:spPr>
            <a:xfrm>
              <a:off x="4525431" y="1789349"/>
              <a:ext cx="85770" cy="86410"/>
            </a:xfrm>
            <a:custGeom>
              <a:avLst/>
              <a:gdLst/>
              <a:ahLst/>
              <a:cxnLst/>
              <a:rect l="l" t="t" r="r" b="b"/>
              <a:pathLst>
                <a:path w="3219" h="3243" extrusionOk="0">
                  <a:moveTo>
                    <a:pt x="1598" y="1"/>
                  </a:moveTo>
                  <a:cubicBezTo>
                    <a:pt x="708" y="1"/>
                    <a:pt x="1" y="731"/>
                    <a:pt x="1" y="1622"/>
                  </a:cubicBezTo>
                  <a:cubicBezTo>
                    <a:pt x="1" y="2512"/>
                    <a:pt x="708" y="3242"/>
                    <a:pt x="1598" y="3242"/>
                  </a:cubicBezTo>
                  <a:cubicBezTo>
                    <a:pt x="2488" y="3242"/>
                    <a:pt x="3219" y="2512"/>
                    <a:pt x="3219" y="1622"/>
                  </a:cubicBezTo>
                  <a:cubicBezTo>
                    <a:pt x="3219" y="731"/>
                    <a:pt x="2488" y="1"/>
                    <a:pt x="1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8"/>
            <p:cNvSpPr/>
            <p:nvPr/>
          </p:nvSpPr>
          <p:spPr>
            <a:xfrm>
              <a:off x="4473741" y="1892142"/>
              <a:ext cx="189179" cy="94297"/>
            </a:xfrm>
            <a:custGeom>
              <a:avLst/>
              <a:gdLst/>
              <a:ahLst/>
              <a:cxnLst/>
              <a:rect l="l" t="t" r="r" b="b"/>
              <a:pathLst>
                <a:path w="7100" h="3539" extrusionOk="0">
                  <a:moveTo>
                    <a:pt x="3538" y="0"/>
                  </a:moveTo>
                  <a:cubicBezTo>
                    <a:pt x="2055" y="0"/>
                    <a:pt x="799" y="891"/>
                    <a:pt x="251" y="2192"/>
                  </a:cubicBezTo>
                  <a:cubicBezTo>
                    <a:pt x="0" y="2831"/>
                    <a:pt x="457" y="3538"/>
                    <a:pt x="1164" y="3538"/>
                  </a:cubicBezTo>
                  <a:lnTo>
                    <a:pt x="5935" y="3538"/>
                  </a:lnTo>
                  <a:cubicBezTo>
                    <a:pt x="6620" y="3538"/>
                    <a:pt x="7099" y="2831"/>
                    <a:pt x="6825" y="2192"/>
                  </a:cubicBezTo>
                  <a:cubicBezTo>
                    <a:pt x="6300" y="891"/>
                    <a:pt x="5022" y="0"/>
                    <a:pt x="35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8"/>
            <p:cNvSpPr/>
            <p:nvPr/>
          </p:nvSpPr>
          <p:spPr>
            <a:xfrm>
              <a:off x="4246281" y="2105614"/>
              <a:ext cx="286487" cy="286460"/>
            </a:xfrm>
            <a:custGeom>
              <a:avLst/>
              <a:gdLst/>
              <a:ahLst/>
              <a:cxnLst/>
              <a:rect l="l" t="t" r="r" b="b"/>
              <a:pathLst>
                <a:path w="10752" h="10751" extrusionOk="0">
                  <a:moveTo>
                    <a:pt x="5365" y="0"/>
                  </a:moveTo>
                  <a:cubicBezTo>
                    <a:pt x="2397" y="0"/>
                    <a:pt x="1" y="2420"/>
                    <a:pt x="1" y="5387"/>
                  </a:cubicBezTo>
                  <a:cubicBezTo>
                    <a:pt x="1" y="8354"/>
                    <a:pt x="2397" y="10751"/>
                    <a:pt x="5365" y="10751"/>
                  </a:cubicBezTo>
                  <a:cubicBezTo>
                    <a:pt x="8355" y="10751"/>
                    <a:pt x="10751" y="8354"/>
                    <a:pt x="10751" y="5387"/>
                  </a:cubicBezTo>
                  <a:cubicBezTo>
                    <a:pt x="10751" y="2420"/>
                    <a:pt x="8355" y="0"/>
                    <a:pt x="5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8"/>
            <p:cNvSpPr/>
            <p:nvPr/>
          </p:nvSpPr>
          <p:spPr>
            <a:xfrm>
              <a:off x="4346622" y="2136628"/>
              <a:ext cx="85797" cy="85770"/>
            </a:xfrm>
            <a:custGeom>
              <a:avLst/>
              <a:gdLst/>
              <a:ahLst/>
              <a:cxnLst/>
              <a:rect l="l" t="t" r="r" b="b"/>
              <a:pathLst>
                <a:path w="3220" h="3219" extrusionOk="0">
                  <a:moveTo>
                    <a:pt x="1599" y="0"/>
                  </a:moveTo>
                  <a:cubicBezTo>
                    <a:pt x="731" y="0"/>
                    <a:pt x="1" y="708"/>
                    <a:pt x="1" y="1598"/>
                  </a:cubicBezTo>
                  <a:cubicBezTo>
                    <a:pt x="1" y="2488"/>
                    <a:pt x="731" y="3219"/>
                    <a:pt x="1599" y="3219"/>
                  </a:cubicBezTo>
                  <a:cubicBezTo>
                    <a:pt x="2489" y="3219"/>
                    <a:pt x="3219" y="2488"/>
                    <a:pt x="3219" y="1598"/>
                  </a:cubicBezTo>
                  <a:cubicBezTo>
                    <a:pt x="3219" y="708"/>
                    <a:pt x="2489" y="0"/>
                    <a:pt x="1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8"/>
            <p:cNvSpPr/>
            <p:nvPr/>
          </p:nvSpPr>
          <p:spPr>
            <a:xfrm>
              <a:off x="4294933" y="2238781"/>
              <a:ext cx="189179" cy="94297"/>
            </a:xfrm>
            <a:custGeom>
              <a:avLst/>
              <a:gdLst/>
              <a:ahLst/>
              <a:cxnLst/>
              <a:rect l="l" t="t" r="r" b="b"/>
              <a:pathLst>
                <a:path w="7100" h="3539" extrusionOk="0">
                  <a:moveTo>
                    <a:pt x="3539" y="1"/>
                  </a:moveTo>
                  <a:cubicBezTo>
                    <a:pt x="2055" y="1"/>
                    <a:pt x="800" y="914"/>
                    <a:pt x="275" y="2192"/>
                  </a:cubicBezTo>
                  <a:cubicBezTo>
                    <a:pt x="1" y="2854"/>
                    <a:pt x="457" y="3539"/>
                    <a:pt x="1165" y="3539"/>
                  </a:cubicBezTo>
                  <a:lnTo>
                    <a:pt x="5935" y="3539"/>
                  </a:lnTo>
                  <a:cubicBezTo>
                    <a:pt x="6643" y="3539"/>
                    <a:pt x="7099" y="2854"/>
                    <a:pt x="6826" y="2192"/>
                  </a:cubicBezTo>
                  <a:cubicBezTo>
                    <a:pt x="6301" y="914"/>
                    <a:pt x="5022" y="1"/>
                    <a:pt x="35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8"/>
            <p:cNvSpPr/>
            <p:nvPr/>
          </p:nvSpPr>
          <p:spPr>
            <a:xfrm>
              <a:off x="4611171" y="2105614"/>
              <a:ext cx="286487" cy="286460"/>
            </a:xfrm>
            <a:custGeom>
              <a:avLst/>
              <a:gdLst/>
              <a:ahLst/>
              <a:cxnLst/>
              <a:rect l="l" t="t" r="r" b="b"/>
              <a:pathLst>
                <a:path w="10752" h="10751" extrusionOk="0">
                  <a:moveTo>
                    <a:pt x="5365" y="0"/>
                  </a:moveTo>
                  <a:cubicBezTo>
                    <a:pt x="2398" y="0"/>
                    <a:pt x="1" y="2420"/>
                    <a:pt x="1" y="5387"/>
                  </a:cubicBezTo>
                  <a:cubicBezTo>
                    <a:pt x="1" y="8354"/>
                    <a:pt x="2398" y="10751"/>
                    <a:pt x="5365" y="10751"/>
                  </a:cubicBezTo>
                  <a:cubicBezTo>
                    <a:pt x="8332" y="10751"/>
                    <a:pt x="10752" y="8354"/>
                    <a:pt x="10752" y="5387"/>
                  </a:cubicBezTo>
                  <a:cubicBezTo>
                    <a:pt x="10752" y="2420"/>
                    <a:pt x="8332" y="0"/>
                    <a:pt x="5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8"/>
            <p:cNvSpPr/>
            <p:nvPr/>
          </p:nvSpPr>
          <p:spPr>
            <a:xfrm>
              <a:off x="4711529" y="2136628"/>
              <a:ext cx="85770" cy="85770"/>
            </a:xfrm>
            <a:custGeom>
              <a:avLst/>
              <a:gdLst/>
              <a:ahLst/>
              <a:cxnLst/>
              <a:rect l="l" t="t" r="r" b="b"/>
              <a:pathLst>
                <a:path w="3219" h="3219" extrusionOk="0">
                  <a:moveTo>
                    <a:pt x="1598" y="0"/>
                  </a:moveTo>
                  <a:cubicBezTo>
                    <a:pt x="708" y="0"/>
                    <a:pt x="0" y="708"/>
                    <a:pt x="0" y="1598"/>
                  </a:cubicBezTo>
                  <a:cubicBezTo>
                    <a:pt x="0" y="2488"/>
                    <a:pt x="708" y="3219"/>
                    <a:pt x="1598" y="3219"/>
                  </a:cubicBezTo>
                  <a:cubicBezTo>
                    <a:pt x="2488" y="3219"/>
                    <a:pt x="3218" y="2488"/>
                    <a:pt x="3218" y="1598"/>
                  </a:cubicBezTo>
                  <a:cubicBezTo>
                    <a:pt x="3218" y="708"/>
                    <a:pt x="2488" y="0"/>
                    <a:pt x="15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8"/>
            <p:cNvSpPr/>
            <p:nvPr/>
          </p:nvSpPr>
          <p:spPr>
            <a:xfrm>
              <a:off x="4659823" y="2238781"/>
              <a:ext cx="189179" cy="94297"/>
            </a:xfrm>
            <a:custGeom>
              <a:avLst/>
              <a:gdLst/>
              <a:ahLst/>
              <a:cxnLst/>
              <a:rect l="l" t="t" r="r" b="b"/>
              <a:pathLst>
                <a:path w="7100" h="3539" extrusionOk="0">
                  <a:moveTo>
                    <a:pt x="3539" y="1"/>
                  </a:moveTo>
                  <a:cubicBezTo>
                    <a:pt x="2055" y="1"/>
                    <a:pt x="800" y="914"/>
                    <a:pt x="252" y="2192"/>
                  </a:cubicBezTo>
                  <a:cubicBezTo>
                    <a:pt x="1" y="2854"/>
                    <a:pt x="457" y="3539"/>
                    <a:pt x="1165" y="3539"/>
                  </a:cubicBezTo>
                  <a:lnTo>
                    <a:pt x="5936" y="3539"/>
                  </a:lnTo>
                  <a:cubicBezTo>
                    <a:pt x="6620" y="3539"/>
                    <a:pt x="7100" y="2854"/>
                    <a:pt x="6826" y="2192"/>
                  </a:cubicBezTo>
                  <a:cubicBezTo>
                    <a:pt x="6301" y="914"/>
                    <a:pt x="5022" y="1"/>
                    <a:pt x="35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8"/>
            <p:cNvSpPr/>
            <p:nvPr/>
          </p:nvSpPr>
          <p:spPr>
            <a:xfrm>
              <a:off x="4444539" y="2046624"/>
              <a:ext cx="50519" cy="51105"/>
            </a:xfrm>
            <a:custGeom>
              <a:avLst/>
              <a:gdLst/>
              <a:ahLst/>
              <a:cxnLst/>
              <a:rect l="l" t="t" r="r" b="b"/>
              <a:pathLst>
                <a:path w="1896" h="1918" extrusionOk="0">
                  <a:moveTo>
                    <a:pt x="1393" y="0"/>
                  </a:moveTo>
                  <a:cubicBezTo>
                    <a:pt x="1256" y="23"/>
                    <a:pt x="1119" y="69"/>
                    <a:pt x="1028" y="160"/>
                  </a:cubicBezTo>
                  <a:cubicBezTo>
                    <a:pt x="731" y="434"/>
                    <a:pt x="434" y="708"/>
                    <a:pt x="161" y="1004"/>
                  </a:cubicBezTo>
                  <a:cubicBezTo>
                    <a:pt x="46" y="1096"/>
                    <a:pt x="1" y="1233"/>
                    <a:pt x="1" y="1370"/>
                  </a:cubicBezTo>
                  <a:cubicBezTo>
                    <a:pt x="1" y="1507"/>
                    <a:pt x="46" y="1666"/>
                    <a:pt x="161" y="1758"/>
                  </a:cubicBezTo>
                  <a:cubicBezTo>
                    <a:pt x="252" y="1849"/>
                    <a:pt x="389" y="1917"/>
                    <a:pt x="526" y="1917"/>
                  </a:cubicBezTo>
                  <a:cubicBezTo>
                    <a:pt x="686" y="1917"/>
                    <a:pt x="822" y="1872"/>
                    <a:pt x="914" y="1758"/>
                  </a:cubicBezTo>
                  <a:cubicBezTo>
                    <a:pt x="1211" y="1484"/>
                    <a:pt x="1484" y="1164"/>
                    <a:pt x="1758" y="867"/>
                  </a:cubicBezTo>
                  <a:cubicBezTo>
                    <a:pt x="1850" y="776"/>
                    <a:pt x="1895" y="662"/>
                    <a:pt x="1895" y="525"/>
                  </a:cubicBezTo>
                  <a:cubicBezTo>
                    <a:pt x="1895" y="388"/>
                    <a:pt x="1850" y="251"/>
                    <a:pt x="1758" y="160"/>
                  </a:cubicBezTo>
                  <a:cubicBezTo>
                    <a:pt x="1667" y="69"/>
                    <a:pt x="1530" y="0"/>
                    <a:pt x="1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8"/>
            <p:cNvSpPr/>
            <p:nvPr/>
          </p:nvSpPr>
          <p:spPr>
            <a:xfrm>
              <a:off x="4648286" y="2046624"/>
              <a:ext cx="51105" cy="51105"/>
            </a:xfrm>
            <a:custGeom>
              <a:avLst/>
              <a:gdLst/>
              <a:ahLst/>
              <a:cxnLst/>
              <a:rect l="l" t="t" r="r" b="b"/>
              <a:pathLst>
                <a:path w="1918" h="1918" extrusionOk="0">
                  <a:moveTo>
                    <a:pt x="548" y="0"/>
                  </a:moveTo>
                  <a:cubicBezTo>
                    <a:pt x="411" y="0"/>
                    <a:pt x="251" y="69"/>
                    <a:pt x="160" y="160"/>
                  </a:cubicBezTo>
                  <a:cubicBezTo>
                    <a:pt x="69" y="274"/>
                    <a:pt x="0" y="411"/>
                    <a:pt x="0" y="548"/>
                  </a:cubicBezTo>
                  <a:cubicBezTo>
                    <a:pt x="23" y="685"/>
                    <a:pt x="69" y="822"/>
                    <a:pt x="160" y="936"/>
                  </a:cubicBezTo>
                  <a:cubicBezTo>
                    <a:pt x="457" y="1210"/>
                    <a:pt x="753" y="1484"/>
                    <a:pt x="1050" y="1758"/>
                  </a:cubicBezTo>
                  <a:cubicBezTo>
                    <a:pt x="1142" y="1849"/>
                    <a:pt x="1278" y="1917"/>
                    <a:pt x="1415" y="1917"/>
                  </a:cubicBezTo>
                  <a:cubicBezTo>
                    <a:pt x="1530" y="1917"/>
                    <a:pt x="1689" y="1872"/>
                    <a:pt x="1781" y="1758"/>
                  </a:cubicBezTo>
                  <a:cubicBezTo>
                    <a:pt x="1849" y="1666"/>
                    <a:pt x="1918" y="1552"/>
                    <a:pt x="1918" y="1415"/>
                  </a:cubicBezTo>
                  <a:cubicBezTo>
                    <a:pt x="1918" y="1278"/>
                    <a:pt x="1872" y="1141"/>
                    <a:pt x="1781" y="1050"/>
                  </a:cubicBezTo>
                  <a:cubicBezTo>
                    <a:pt x="1484" y="753"/>
                    <a:pt x="1210" y="457"/>
                    <a:pt x="936" y="160"/>
                  </a:cubicBezTo>
                  <a:cubicBezTo>
                    <a:pt x="822" y="69"/>
                    <a:pt x="685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8"/>
            <p:cNvSpPr/>
            <p:nvPr/>
          </p:nvSpPr>
          <p:spPr>
            <a:xfrm>
              <a:off x="4548531" y="2244270"/>
              <a:ext cx="47481" cy="26778"/>
            </a:xfrm>
            <a:custGeom>
              <a:avLst/>
              <a:gdLst/>
              <a:ahLst/>
              <a:cxnLst/>
              <a:rect l="l" t="t" r="r" b="b"/>
              <a:pathLst>
                <a:path w="1782" h="1005" extrusionOk="0">
                  <a:moveTo>
                    <a:pt x="480" y="0"/>
                  </a:moveTo>
                  <a:cubicBezTo>
                    <a:pt x="366" y="23"/>
                    <a:pt x="229" y="69"/>
                    <a:pt x="138" y="160"/>
                  </a:cubicBezTo>
                  <a:cubicBezTo>
                    <a:pt x="69" y="229"/>
                    <a:pt x="1" y="365"/>
                    <a:pt x="1" y="502"/>
                  </a:cubicBezTo>
                  <a:cubicBezTo>
                    <a:pt x="1" y="617"/>
                    <a:pt x="47" y="754"/>
                    <a:pt x="138" y="845"/>
                  </a:cubicBezTo>
                  <a:cubicBezTo>
                    <a:pt x="229" y="913"/>
                    <a:pt x="366" y="982"/>
                    <a:pt x="480" y="982"/>
                  </a:cubicBezTo>
                  <a:cubicBezTo>
                    <a:pt x="754" y="982"/>
                    <a:pt x="1005" y="982"/>
                    <a:pt x="1279" y="1005"/>
                  </a:cubicBezTo>
                  <a:cubicBezTo>
                    <a:pt x="1393" y="1005"/>
                    <a:pt x="1530" y="936"/>
                    <a:pt x="1621" y="845"/>
                  </a:cubicBezTo>
                  <a:cubicBezTo>
                    <a:pt x="1713" y="754"/>
                    <a:pt x="1781" y="617"/>
                    <a:pt x="1781" y="502"/>
                  </a:cubicBezTo>
                  <a:cubicBezTo>
                    <a:pt x="1758" y="365"/>
                    <a:pt x="1713" y="229"/>
                    <a:pt x="1621" y="137"/>
                  </a:cubicBezTo>
                  <a:cubicBezTo>
                    <a:pt x="1530" y="46"/>
                    <a:pt x="1393" y="0"/>
                    <a:pt x="1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18"/>
          <p:cNvGrpSpPr/>
          <p:nvPr/>
        </p:nvGrpSpPr>
        <p:grpSpPr>
          <a:xfrm>
            <a:off x="7822252" y="1565862"/>
            <a:ext cx="668403" cy="705504"/>
            <a:chOff x="6011306" y="2679101"/>
            <a:chExt cx="668403" cy="705504"/>
          </a:xfrm>
        </p:grpSpPr>
        <p:sp>
          <p:nvSpPr>
            <p:cNvPr id="675" name="Google Shape;675;p18"/>
            <p:cNvSpPr/>
            <p:nvPr/>
          </p:nvSpPr>
          <p:spPr>
            <a:xfrm>
              <a:off x="6011306" y="2732602"/>
              <a:ext cx="519418" cy="652003"/>
            </a:xfrm>
            <a:custGeom>
              <a:avLst/>
              <a:gdLst/>
              <a:ahLst/>
              <a:cxnLst/>
              <a:rect l="l" t="t" r="r" b="b"/>
              <a:pathLst>
                <a:path w="19494" h="24470" extrusionOk="0">
                  <a:moveTo>
                    <a:pt x="1233" y="1"/>
                  </a:moveTo>
                  <a:cubicBezTo>
                    <a:pt x="548" y="1"/>
                    <a:pt x="0" y="549"/>
                    <a:pt x="0" y="1234"/>
                  </a:cubicBezTo>
                  <a:lnTo>
                    <a:pt x="0" y="23237"/>
                  </a:lnTo>
                  <a:cubicBezTo>
                    <a:pt x="0" y="23922"/>
                    <a:pt x="548" y="24470"/>
                    <a:pt x="1233" y="24470"/>
                  </a:cubicBezTo>
                  <a:lnTo>
                    <a:pt x="18261" y="24470"/>
                  </a:lnTo>
                  <a:cubicBezTo>
                    <a:pt x="18945" y="24470"/>
                    <a:pt x="19493" y="23922"/>
                    <a:pt x="19493" y="23237"/>
                  </a:cubicBezTo>
                  <a:lnTo>
                    <a:pt x="19493" y="1234"/>
                  </a:lnTo>
                  <a:cubicBezTo>
                    <a:pt x="19493" y="549"/>
                    <a:pt x="18945" y="1"/>
                    <a:pt x="18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8"/>
            <p:cNvSpPr/>
            <p:nvPr/>
          </p:nvSpPr>
          <p:spPr>
            <a:xfrm>
              <a:off x="6038057" y="2765454"/>
              <a:ext cx="465888" cy="586323"/>
            </a:xfrm>
            <a:custGeom>
              <a:avLst/>
              <a:gdLst/>
              <a:ahLst/>
              <a:cxnLst/>
              <a:rect l="l" t="t" r="r" b="b"/>
              <a:pathLst>
                <a:path w="17485" h="22005" extrusionOk="0">
                  <a:moveTo>
                    <a:pt x="1119" y="1"/>
                  </a:moveTo>
                  <a:cubicBezTo>
                    <a:pt x="503" y="1"/>
                    <a:pt x="1" y="503"/>
                    <a:pt x="1" y="1119"/>
                  </a:cubicBezTo>
                  <a:lnTo>
                    <a:pt x="1" y="20886"/>
                  </a:lnTo>
                  <a:cubicBezTo>
                    <a:pt x="1" y="21502"/>
                    <a:pt x="503" y="22004"/>
                    <a:pt x="1119" y="22004"/>
                  </a:cubicBezTo>
                  <a:lnTo>
                    <a:pt x="16366" y="22004"/>
                  </a:lnTo>
                  <a:cubicBezTo>
                    <a:pt x="16983" y="22004"/>
                    <a:pt x="17485" y="21502"/>
                    <a:pt x="17485" y="20886"/>
                  </a:cubicBezTo>
                  <a:lnTo>
                    <a:pt x="17485" y="1119"/>
                  </a:lnTo>
                  <a:cubicBezTo>
                    <a:pt x="17485" y="503"/>
                    <a:pt x="16983" y="1"/>
                    <a:pt x="16366" y="1"/>
                  </a:cubicBezTo>
                  <a:close/>
                </a:path>
              </a:pathLst>
            </a:custGeom>
            <a:solidFill>
              <a:srgbClr val="0D14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8"/>
            <p:cNvSpPr/>
            <p:nvPr/>
          </p:nvSpPr>
          <p:spPr>
            <a:xfrm>
              <a:off x="6061184" y="2787356"/>
              <a:ext cx="419659" cy="542519"/>
            </a:xfrm>
            <a:custGeom>
              <a:avLst/>
              <a:gdLst/>
              <a:ahLst/>
              <a:cxnLst/>
              <a:rect l="l" t="t" r="r" b="b"/>
              <a:pathLst>
                <a:path w="15750" h="20361" extrusionOk="0">
                  <a:moveTo>
                    <a:pt x="1233" y="0"/>
                  </a:moveTo>
                  <a:cubicBezTo>
                    <a:pt x="548" y="0"/>
                    <a:pt x="0" y="571"/>
                    <a:pt x="0" y="1256"/>
                  </a:cubicBezTo>
                  <a:lnTo>
                    <a:pt x="0" y="19105"/>
                  </a:lnTo>
                  <a:cubicBezTo>
                    <a:pt x="0" y="19790"/>
                    <a:pt x="548" y="20360"/>
                    <a:pt x="1233" y="20360"/>
                  </a:cubicBezTo>
                  <a:lnTo>
                    <a:pt x="14494" y="20360"/>
                  </a:lnTo>
                  <a:cubicBezTo>
                    <a:pt x="15202" y="20360"/>
                    <a:pt x="15749" y="19790"/>
                    <a:pt x="15749" y="19105"/>
                  </a:cubicBezTo>
                  <a:lnTo>
                    <a:pt x="15749" y="1256"/>
                  </a:lnTo>
                  <a:cubicBezTo>
                    <a:pt x="15749" y="571"/>
                    <a:pt x="15202" y="0"/>
                    <a:pt x="14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8"/>
            <p:cNvSpPr/>
            <p:nvPr/>
          </p:nvSpPr>
          <p:spPr>
            <a:xfrm>
              <a:off x="6145086" y="2679101"/>
              <a:ext cx="251822" cy="157552"/>
            </a:xfrm>
            <a:custGeom>
              <a:avLst/>
              <a:gdLst/>
              <a:ahLst/>
              <a:cxnLst/>
              <a:rect l="l" t="t" r="r" b="b"/>
              <a:pathLst>
                <a:path w="9451" h="5913" extrusionOk="0">
                  <a:moveTo>
                    <a:pt x="4726" y="0"/>
                  </a:moveTo>
                  <a:cubicBezTo>
                    <a:pt x="3950" y="0"/>
                    <a:pt x="3333" y="617"/>
                    <a:pt x="3333" y="1393"/>
                  </a:cubicBezTo>
                  <a:lnTo>
                    <a:pt x="731" y="1393"/>
                  </a:lnTo>
                  <a:cubicBezTo>
                    <a:pt x="343" y="1393"/>
                    <a:pt x="1" y="1712"/>
                    <a:pt x="1" y="2123"/>
                  </a:cubicBezTo>
                  <a:lnTo>
                    <a:pt x="1" y="5182"/>
                  </a:lnTo>
                  <a:cubicBezTo>
                    <a:pt x="1" y="5593"/>
                    <a:pt x="343" y="5912"/>
                    <a:pt x="731" y="5912"/>
                  </a:cubicBezTo>
                  <a:lnTo>
                    <a:pt x="8720" y="5912"/>
                  </a:lnTo>
                  <a:cubicBezTo>
                    <a:pt x="9108" y="5912"/>
                    <a:pt x="9451" y="5593"/>
                    <a:pt x="9451" y="5182"/>
                  </a:cubicBezTo>
                  <a:lnTo>
                    <a:pt x="9451" y="2123"/>
                  </a:lnTo>
                  <a:cubicBezTo>
                    <a:pt x="9451" y="1712"/>
                    <a:pt x="9108" y="1393"/>
                    <a:pt x="8720" y="1393"/>
                  </a:cubicBezTo>
                  <a:lnTo>
                    <a:pt x="6118" y="1393"/>
                  </a:lnTo>
                  <a:cubicBezTo>
                    <a:pt x="6118" y="617"/>
                    <a:pt x="5502" y="0"/>
                    <a:pt x="4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8"/>
            <p:cNvSpPr/>
            <p:nvPr/>
          </p:nvSpPr>
          <p:spPr>
            <a:xfrm>
              <a:off x="6145086" y="2784904"/>
              <a:ext cx="251822" cy="51745"/>
            </a:xfrm>
            <a:custGeom>
              <a:avLst/>
              <a:gdLst/>
              <a:ahLst/>
              <a:cxnLst/>
              <a:rect l="l" t="t" r="r" b="b"/>
              <a:pathLst>
                <a:path w="9451" h="1942" extrusionOk="0">
                  <a:moveTo>
                    <a:pt x="1" y="1"/>
                  </a:moveTo>
                  <a:lnTo>
                    <a:pt x="1" y="1211"/>
                  </a:lnTo>
                  <a:cubicBezTo>
                    <a:pt x="1" y="1622"/>
                    <a:pt x="343" y="1941"/>
                    <a:pt x="731" y="1941"/>
                  </a:cubicBezTo>
                  <a:lnTo>
                    <a:pt x="8720" y="1941"/>
                  </a:lnTo>
                  <a:cubicBezTo>
                    <a:pt x="9108" y="1941"/>
                    <a:pt x="9451" y="1622"/>
                    <a:pt x="9451" y="1211"/>
                  </a:cubicBezTo>
                  <a:lnTo>
                    <a:pt x="9451" y="1"/>
                  </a:lnTo>
                  <a:cubicBezTo>
                    <a:pt x="9451" y="389"/>
                    <a:pt x="9108" y="709"/>
                    <a:pt x="8720" y="709"/>
                  </a:cubicBezTo>
                  <a:lnTo>
                    <a:pt x="731" y="709"/>
                  </a:lnTo>
                  <a:cubicBezTo>
                    <a:pt x="343" y="709"/>
                    <a:pt x="1" y="389"/>
                    <a:pt x="1" y="1"/>
                  </a:cubicBezTo>
                  <a:close/>
                </a:path>
              </a:pathLst>
            </a:custGeom>
            <a:solidFill>
              <a:srgbClr val="409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8"/>
            <p:cNvSpPr/>
            <p:nvPr/>
          </p:nvSpPr>
          <p:spPr>
            <a:xfrm>
              <a:off x="6137812" y="2859108"/>
              <a:ext cx="71169" cy="71195"/>
            </a:xfrm>
            <a:custGeom>
              <a:avLst/>
              <a:gdLst/>
              <a:ahLst/>
              <a:cxnLst/>
              <a:rect l="l" t="t" r="r" b="b"/>
              <a:pathLst>
                <a:path w="2671" h="2672" extrusionOk="0">
                  <a:moveTo>
                    <a:pt x="1347" y="1"/>
                  </a:moveTo>
                  <a:cubicBezTo>
                    <a:pt x="616" y="1"/>
                    <a:pt x="0" y="594"/>
                    <a:pt x="0" y="1324"/>
                  </a:cubicBezTo>
                  <a:cubicBezTo>
                    <a:pt x="0" y="2078"/>
                    <a:pt x="616" y="2671"/>
                    <a:pt x="1347" y="2671"/>
                  </a:cubicBezTo>
                  <a:cubicBezTo>
                    <a:pt x="2077" y="2671"/>
                    <a:pt x="2671" y="2078"/>
                    <a:pt x="2671" y="1324"/>
                  </a:cubicBezTo>
                  <a:cubicBezTo>
                    <a:pt x="2671" y="594"/>
                    <a:pt x="2077" y="1"/>
                    <a:pt x="1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8"/>
            <p:cNvSpPr/>
            <p:nvPr/>
          </p:nvSpPr>
          <p:spPr>
            <a:xfrm>
              <a:off x="6095235" y="2940000"/>
              <a:ext cx="156326" cy="77883"/>
            </a:xfrm>
            <a:custGeom>
              <a:avLst/>
              <a:gdLst/>
              <a:ahLst/>
              <a:cxnLst/>
              <a:rect l="l" t="t" r="r" b="b"/>
              <a:pathLst>
                <a:path w="5867" h="2923" extrusionOk="0">
                  <a:moveTo>
                    <a:pt x="2945" y="0"/>
                  </a:moveTo>
                  <a:cubicBezTo>
                    <a:pt x="1644" y="0"/>
                    <a:pt x="525" y="845"/>
                    <a:pt x="160" y="2009"/>
                  </a:cubicBezTo>
                  <a:cubicBezTo>
                    <a:pt x="0" y="2466"/>
                    <a:pt x="343" y="2922"/>
                    <a:pt x="799" y="2922"/>
                  </a:cubicBezTo>
                  <a:lnTo>
                    <a:pt x="5067" y="2922"/>
                  </a:lnTo>
                  <a:cubicBezTo>
                    <a:pt x="5547" y="2922"/>
                    <a:pt x="5866" y="2466"/>
                    <a:pt x="5729" y="2009"/>
                  </a:cubicBezTo>
                  <a:cubicBezTo>
                    <a:pt x="5341" y="845"/>
                    <a:pt x="4246" y="0"/>
                    <a:pt x="2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8"/>
            <p:cNvSpPr/>
            <p:nvPr/>
          </p:nvSpPr>
          <p:spPr>
            <a:xfrm>
              <a:off x="6258217" y="2696739"/>
              <a:ext cx="24966" cy="24966"/>
            </a:xfrm>
            <a:custGeom>
              <a:avLst/>
              <a:gdLst/>
              <a:ahLst/>
              <a:cxnLst/>
              <a:rect l="l" t="t" r="r" b="b"/>
              <a:pathLst>
                <a:path w="937" h="937" extrusionOk="0">
                  <a:moveTo>
                    <a:pt x="480" y="0"/>
                  </a:moveTo>
                  <a:cubicBezTo>
                    <a:pt x="411" y="0"/>
                    <a:pt x="343" y="23"/>
                    <a:pt x="297" y="46"/>
                  </a:cubicBezTo>
                  <a:cubicBezTo>
                    <a:pt x="229" y="69"/>
                    <a:pt x="183" y="92"/>
                    <a:pt x="137" y="137"/>
                  </a:cubicBezTo>
                  <a:cubicBezTo>
                    <a:pt x="92" y="183"/>
                    <a:pt x="69" y="229"/>
                    <a:pt x="46" y="297"/>
                  </a:cubicBezTo>
                  <a:cubicBezTo>
                    <a:pt x="23" y="343"/>
                    <a:pt x="0" y="411"/>
                    <a:pt x="0" y="480"/>
                  </a:cubicBezTo>
                  <a:cubicBezTo>
                    <a:pt x="0" y="502"/>
                    <a:pt x="23" y="548"/>
                    <a:pt x="23" y="594"/>
                  </a:cubicBezTo>
                  <a:cubicBezTo>
                    <a:pt x="46" y="685"/>
                    <a:pt x="92" y="754"/>
                    <a:pt x="137" y="799"/>
                  </a:cubicBezTo>
                  <a:cubicBezTo>
                    <a:pt x="160" y="822"/>
                    <a:pt x="206" y="845"/>
                    <a:pt x="229" y="868"/>
                  </a:cubicBezTo>
                  <a:cubicBezTo>
                    <a:pt x="297" y="913"/>
                    <a:pt x="388" y="936"/>
                    <a:pt x="480" y="936"/>
                  </a:cubicBezTo>
                  <a:cubicBezTo>
                    <a:pt x="525" y="936"/>
                    <a:pt x="594" y="936"/>
                    <a:pt x="640" y="890"/>
                  </a:cubicBezTo>
                  <a:cubicBezTo>
                    <a:pt x="708" y="890"/>
                    <a:pt x="754" y="845"/>
                    <a:pt x="799" y="799"/>
                  </a:cubicBezTo>
                  <a:cubicBezTo>
                    <a:pt x="845" y="754"/>
                    <a:pt x="868" y="708"/>
                    <a:pt x="891" y="662"/>
                  </a:cubicBezTo>
                  <a:cubicBezTo>
                    <a:pt x="936" y="594"/>
                    <a:pt x="936" y="525"/>
                    <a:pt x="936" y="480"/>
                  </a:cubicBezTo>
                  <a:cubicBezTo>
                    <a:pt x="936" y="434"/>
                    <a:pt x="936" y="388"/>
                    <a:pt x="913" y="343"/>
                  </a:cubicBezTo>
                  <a:cubicBezTo>
                    <a:pt x="891" y="274"/>
                    <a:pt x="868" y="206"/>
                    <a:pt x="799" y="137"/>
                  </a:cubicBezTo>
                  <a:lnTo>
                    <a:pt x="708" y="69"/>
                  </a:lnTo>
                  <a:cubicBezTo>
                    <a:pt x="640" y="23"/>
                    <a:pt x="548" y="0"/>
                    <a:pt x="480" y="0"/>
                  </a:cubicBezTo>
                  <a:close/>
                </a:path>
              </a:pathLst>
            </a:custGeom>
            <a:solidFill>
              <a:srgbClr val="1F3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8"/>
            <p:cNvSpPr/>
            <p:nvPr/>
          </p:nvSpPr>
          <p:spPr>
            <a:xfrm>
              <a:off x="6309906" y="2869446"/>
              <a:ext cx="110710" cy="21316"/>
            </a:xfrm>
            <a:custGeom>
              <a:avLst/>
              <a:gdLst/>
              <a:ahLst/>
              <a:cxnLst/>
              <a:rect l="l" t="t" r="r" b="b"/>
              <a:pathLst>
                <a:path w="4155" h="800" extrusionOk="0">
                  <a:moveTo>
                    <a:pt x="503" y="1"/>
                  </a:moveTo>
                  <a:cubicBezTo>
                    <a:pt x="1" y="1"/>
                    <a:pt x="1" y="800"/>
                    <a:pt x="503" y="800"/>
                  </a:cubicBezTo>
                  <a:lnTo>
                    <a:pt x="3675" y="800"/>
                  </a:lnTo>
                  <a:cubicBezTo>
                    <a:pt x="3675" y="800"/>
                    <a:pt x="3675" y="777"/>
                    <a:pt x="3698" y="777"/>
                  </a:cubicBezTo>
                  <a:lnTo>
                    <a:pt x="3767" y="777"/>
                  </a:lnTo>
                  <a:cubicBezTo>
                    <a:pt x="3780" y="778"/>
                    <a:pt x="3792" y="778"/>
                    <a:pt x="3804" y="778"/>
                  </a:cubicBezTo>
                  <a:cubicBezTo>
                    <a:pt x="4032" y="778"/>
                    <a:pt x="4155" y="584"/>
                    <a:pt x="4155" y="389"/>
                  </a:cubicBezTo>
                  <a:cubicBezTo>
                    <a:pt x="4155" y="206"/>
                    <a:pt x="4041" y="1"/>
                    <a:pt x="37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8"/>
            <p:cNvSpPr/>
            <p:nvPr/>
          </p:nvSpPr>
          <p:spPr>
            <a:xfrm>
              <a:off x="6269168" y="2921136"/>
              <a:ext cx="189766" cy="17666"/>
            </a:xfrm>
            <a:custGeom>
              <a:avLst/>
              <a:gdLst/>
              <a:ahLst/>
              <a:cxnLst/>
              <a:rect l="l" t="t" r="r" b="b"/>
              <a:pathLst>
                <a:path w="7122" h="663" extrusionOk="0">
                  <a:moveTo>
                    <a:pt x="868" y="1"/>
                  </a:moveTo>
                  <a:cubicBezTo>
                    <a:pt x="0" y="1"/>
                    <a:pt x="0" y="663"/>
                    <a:pt x="868" y="663"/>
                  </a:cubicBezTo>
                  <a:lnTo>
                    <a:pt x="6483" y="663"/>
                  </a:lnTo>
                  <a:cubicBezTo>
                    <a:pt x="6916" y="663"/>
                    <a:pt x="7122" y="503"/>
                    <a:pt x="7122" y="343"/>
                  </a:cubicBezTo>
                  <a:cubicBezTo>
                    <a:pt x="7122" y="161"/>
                    <a:pt x="6916" y="1"/>
                    <a:pt x="6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8"/>
            <p:cNvSpPr/>
            <p:nvPr/>
          </p:nvSpPr>
          <p:spPr>
            <a:xfrm>
              <a:off x="6269168" y="2961288"/>
              <a:ext cx="189766" cy="17666"/>
            </a:xfrm>
            <a:custGeom>
              <a:avLst/>
              <a:gdLst/>
              <a:ahLst/>
              <a:cxnLst/>
              <a:rect l="l" t="t" r="r" b="b"/>
              <a:pathLst>
                <a:path w="7122" h="663" extrusionOk="0">
                  <a:moveTo>
                    <a:pt x="868" y="0"/>
                  </a:moveTo>
                  <a:cubicBezTo>
                    <a:pt x="0" y="0"/>
                    <a:pt x="0" y="662"/>
                    <a:pt x="868" y="662"/>
                  </a:cubicBezTo>
                  <a:lnTo>
                    <a:pt x="6483" y="662"/>
                  </a:lnTo>
                  <a:cubicBezTo>
                    <a:pt x="6916" y="662"/>
                    <a:pt x="7122" y="502"/>
                    <a:pt x="7122" y="343"/>
                  </a:cubicBezTo>
                  <a:cubicBezTo>
                    <a:pt x="7122" y="160"/>
                    <a:pt x="6916" y="0"/>
                    <a:pt x="6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8"/>
            <p:cNvSpPr/>
            <p:nvPr/>
          </p:nvSpPr>
          <p:spPr>
            <a:xfrm>
              <a:off x="6269168" y="3001414"/>
              <a:ext cx="189766" cy="17666"/>
            </a:xfrm>
            <a:custGeom>
              <a:avLst/>
              <a:gdLst/>
              <a:ahLst/>
              <a:cxnLst/>
              <a:rect l="l" t="t" r="r" b="b"/>
              <a:pathLst>
                <a:path w="7122" h="663" extrusionOk="0">
                  <a:moveTo>
                    <a:pt x="868" y="1"/>
                  </a:moveTo>
                  <a:cubicBezTo>
                    <a:pt x="0" y="1"/>
                    <a:pt x="0" y="663"/>
                    <a:pt x="868" y="663"/>
                  </a:cubicBezTo>
                  <a:lnTo>
                    <a:pt x="6483" y="663"/>
                  </a:lnTo>
                  <a:cubicBezTo>
                    <a:pt x="6916" y="663"/>
                    <a:pt x="7122" y="503"/>
                    <a:pt x="7122" y="343"/>
                  </a:cubicBezTo>
                  <a:cubicBezTo>
                    <a:pt x="7122" y="161"/>
                    <a:pt x="6916" y="1"/>
                    <a:pt x="6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8"/>
            <p:cNvSpPr/>
            <p:nvPr/>
          </p:nvSpPr>
          <p:spPr>
            <a:xfrm>
              <a:off x="6159074" y="3063441"/>
              <a:ext cx="295600" cy="14628"/>
            </a:xfrm>
            <a:custGeom>
              <a:avLst/>
              <a:gdLst/>
              <a:ahLst/>
              <a:cxnLst/>
              <a:rect l="l" t="t" r="r" b="b"/>
              <a:pathLst>
                <a:path w="11094" h="549" extrusionOk="0">
                  <a:moveTo>
                    <a:pt x="1348" y="1"/>
                  </a:moveTo>
                  <a:cubicBezTo>
                    <a:pt x="1" y="1"/>
                    <a:pt x="1" y="549"/>
                    <a:pt x="1348" y="549"/>
                  </a:cubicBezTo>
                  <a:lnTo>
                    <a:pt x="10090" y="549"/>
                  </a:lnTo>
                  <a:cubicBezTo>
                    <a:pt x="10752" y="549"/>
                    <a:pt x="11094" y="412"/>
                    <a:pt x="11071" y="275"/>
                  </a:cubicBezTo>
                  <a:cubicBezTo>
                    <a:pt x="11094" y="138"/>
                    <a:pt x="10752" y="1"/>
                    <a:pt x="10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8"/>
            <p:cNvSpPr/>
            <p:nvPr/>
          </p:nvSpPr>
          <p:spPr>
            <a:xfrm>
              <a:off x="6159074" y="3098718"/>
              <a:ext cx="295600" cy="14895"/>
            </a:xfrm>
            <a:custGeom>
              <a:avLst/>
              <a:gdLst/>
              <a:ahLst/>
              <a:cxnLst/>
              <a:rect l="l" t="t" r="r" b="b"/>
              <a:pathLst>
                <a:path w="11094" h="559" extrusionOk="0">
                  <a:moveTo>
                    <a:pt x="1348" y="1"/>
                  </a:moveTo>
                  <a:cubicBezTo>
                    <a:pt x="1" y="1"/>
                    <a:pt x="1" y="549"/>
                    <a:pt x="1348" y="549"/>
                  </a:cubicBezTo>
                  <a:cubicBezTo>
                    <a:pt x="2884" y="549"/>
                    <a:pt x="4421" y="559"/>
                    <a:pt x="5958" y="559"/>
                  </a:cubicBezTo>
                  <a:cubicBezTo>
                    <a:pt x="6727" y="559"/>
                    <a:pt x="7495" y="556"/>
                    <a:pt x="8264" y="549"/>
                  </a:cubicBezTo>
                  <a:lnTo>
                    <a:pt x="10090" y="549"/>
                  </a:lnTo>
                  <a:cubicBezTo>
                    <a:pt x="10752" y="549"/>
                    <a:pt x="11094" y="412"/>
                    <a:pt x="11071" y="275"/>
                  </a:cubicBezTo>
                  <a:cubicBezTo>
                    <a:pt x="11094" y="138"/>
                    <a:pt x="10752" y="1"/>
                    <a:pt x="10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8"/>
            <p:cNvSpPr/>
            <p:nvPr/>
          </p:nvSpPr>
          <p:spPr>
            <a:xfrm>
              <a:off x="6088548" y="3061017"/>
              <a:ext cx="55981" cy="54809"/>
            </a:xfrm>
            <a:custGeom>
              <a:avLst/>
              <a:gdLst/>
              <a:ahLst/>
              <a:cxnLst/>
              <a:rect l="l" t="t" r="r" b="b"/>
              <a:pathLst>
                <a:path w="2101" h="2057" extrusionOk="0">
                  <a:moveTo>
                    <a:pt x="1050" y="1"/>
                  </a:moveTo>
                  <a:cubicBezTo>
                    <a:pt x="868" y="1"/>
                    <a:pt x="685" y="46"/>
                    <a:pt x="525" y="138"/>
                  </a:cubicBezTo>
                  <a:cubicBezTo>
                    <a:pt x="457" y="183"/>
                    <a:pt x="388" y="252"/>
                    <a:pt x="320" y="297"/>
                  </a:cubicBezTo>
                  <a:cubicBezTo>
                    <a:pt x="183" y="434"/>
                    <a:pt x="91" y="571"/>
                    <a:pt x="46" y="754"/>
                  </a:cubicBezTo>
                  <a:cubicBezTo>
                    <a:pt x="0" y="891"/>
                    <a:pt x="0" y="1028"/>
                    <a:pt x="23" y="1165"/>
                  </a:cubicBezTo>
                  <a:cubicBezTo>
                    <a:pt x="23" y="1302"/>
                    <a:pt x="69" y="1439"/>
                    <a:pt x="137" y="1553"/>
                  </a:cubicBezTo>
                  <a:cubicBezTo>
                    <a:pt x="206" y="1667"/>
                    <a:pt x="297" y="1758"/>
                    <a:pt x="411" y="1827"/>
                  </a:cubicBezTo>
                  <a:cubicBezTo>
                    <a:pt x="525" y="1918"/>
                    <a:pt x="639" y="1986"/>
                    <a:pt x="776" y="2009"/>
                  </a:cubicBezTo>
                  <a:cubicBezTo>
                    <a:pt x="861" y="2037"/>
                    <a:pt x="946" y="2057"/>
                    <a:pt x="1030" y="2057"/>
                  </a:cubicBezTo>
                  <a:cubicBezTo>
                    <a:pt x="1082" y="2057"/>
                    <a:pt x="1135" y="2050"/>
                    <a:pt x="1187" y="2032"/>
                  </a:cubicBezTo>
                  <a:cubicBezTo>
                    <a:pt x="1233" y="2032"/>
                    <a:pt x="1278" y="2032"/>
                    <a:pt x="1324" y="2009"/>
                  </a:cubicBezTo>
                  <a:lnTo>
                    <a:pt x="1347" y="2009"/>
                  </a:lnTo>
                  <a:cubicBezTo>
                    <a:pt x="1393" y="2009"/>
                    <a:pt x="1415" y="1986"/>
                    <a:pt x="1461" y="1964"/>
                  </a:cubicBezTo>
                  <a:cubicBezTo>
                    <a:pt x="1598" y="1918"/>
                    <a:pt x="1712" y="1849"/>
                    <a:pt x="1803" y="1758"/>
                  </a:cubicBezTo>
                  <a:cubicBezTo>
                    <a:pt x="1917" y="1621"/>
                    <a:pt x="2009" y="1484"/>
                    <a:pt x="2054" y="1302"/>
                  </a:cubicBezTo>
                  <a:lnTo>
                    <a:pt x="2077" y="1302"/>
                  </a:lnTo>
                  <a:cubicBezTo>
                    <a:pt x="2077" y="1210"/>
                    <a:pt x="2100" y="1119"/>
                    <a:pt x="2100" y="1028"/>
                  </a:cubicBezTo>
                  <a:cubicBezTo>
                    <a:pt x="2100" y="845"/>
                    <a:pt x="2054" y="663"/>
                    <a:pt x="1963" y="503"/>
                  </a:cubicBezTo>
                  <a:cubicBezTo>
                    <a:pt x="1895" y="434"/>
                    <a:pt x="1849" y="366"/>
                    <a:pt x="1803" y="297"/>
                  </a:cubicBezTo>
                  <a:cubicBezTo>
                    <a:pt x="1666" y="183"/>
                    <a:pt x="1507" y="92"/>
                    <a:pt x="1324" y="46"/>
                  </a:cubicBezTo>
                  <a:cubicBezTo>
                    <a:pt x="1233" y="23"/>
                    <a:pt x="1141" y="1"/>
                    <a:pt x="10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8"/>
            <p:cNvSpPr/>
            <p:nvPr/>
          </p:nvSpPr>
          <p:spPr>
            <a:xfrm>
              <a:off x="6159074" y="3143720"/>
              <a:ext cx="295600" cy="14895"/>
            </a:xfrm>
            <a:custGeom>
              <a:avLst/>
              <a:gdLst/>
              <a:ahLst/>
              <a:cxnLst/>
              <a:rect l="l" t="t" r="r" b="b"/>
              <a:pathLst>
                <a:path w="11094" h="559" extrusionOk="0">
                  <a:moveTo>
                    <a:pt x="1348" y="1"/>
                  </a:moveTo>
                  <a:cubicBezTo>
                    <a:pt x="1" y="1"/>
                    <a:pt x="1" y="549"/>
                    <a:pt x="1348" y="549"/>
                  </a:cubicBezTo>
                  <a:cubicBezTo>
                    <a:pt x="2884" y="549"/>
                    <a:pt x="4421" y="559"/>
                    <a:pt x="5958" y="559"/>
                  </a:cubicBezTo>
                  <a:cubicBezTo>
                    <a:pt x="6727" y="559"/>
                    <a:pt x="7495" y="556"/>
                    <a:pt x="8264" y="549"/>
                  </a:cubicBezTo>
                  <a:lnTo>
                    <a:pt x="10090" y="549"/>
                  </a:lnTo>
                  <a:cubicBezTo>
                    <a:pt x="10752" y="549"/>
                    <a:pt x="11094" y="412"/>
                    <a:pt x="11071" y="275"/>
                  </a:cubicBezTo>
                  <a:cubicBezTo>
                    <a:pt x="11094" y="138"/>
                    <a:pt x="10752" y="1"/>
                    <a:pt x="10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8"/>
            <p:cNvSpPr/>
            <p:nvPr/>
          </p:nvSpPr>
          <p:spPr>
            <a:xfrm>
              <a:off x="6159074" y="3178997"/>
              <a:ext cx="295600" cy="15241"/>
            </a:xfrm>
            <a:custGeom>
              <a:avLst/>
              <a:gdLst/>
              <a:ahLst/>
              <a:cxnLst/>
              <a:rect l="l" t="t" r="r" b="b"/>
              <a:pathLst>
                <a:path w="11094" h="572" extrusionOk="0">
                  <a:moveTo>
                    <a:pt x="1348" y="1"/>
                  </a:moveTo>
                  <a:cubicBezTo>
                    <a:pt x="1" y="1"/>
                    <a:pt x="1" y="571"/>
                    <a:pt x="1348" y="571"/>
                  </a:cubicBezTo>
                  <a:lnTo>
                    <a:pt x="10090" y="571"/>
                  </a:lnTo>
                  <a:cubicBezTo>
                    <a:pt x="10752" y="571"/>
                    <a:pt x="11094" y="434"/>
                    <a:pt x="11071" y="297"/>
                  </a:cubicBezTo>
                  <a:cubicBezTo>
                    <a:pt x="11093" y="169"/>
                    <a:pt x="10794" y="21"/>
                    <a:pt x="10214" y="21"/>
                  </a:cubicBezTo>
                  <a:cubicBezTo>
                    <a:pt x="10174" y="21"/>
                    <a:pt x="10133" y="22"/>
                    <a:pt x="10090" y="24"/>
                  </a:cubicBezTo>
                  <a:lnTo>
                    <a:pt x="9839" y="24"/>
                  </a:lnTo>
                  <a:cubicBezTo>
                    <a:pt x="9839" y="24"/>
                    <a:pt x="9816" y="1"/>
                    <a:pt x="9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8"/>
            <p:cNvSpPr/>
            <p:nvPr/>
          </p:nvSpPr>
          <p:spPr>
            <a:xfrm>
              <a:off x="6088548" y="3141295"/>
              <a:ext cx="55981" cy="55075"/>
            </a:xfrm>
            <a:custGeom>
              <a:avLst/>
              <a:gdLst/>
              <a:ahLst/>
              <a:cxnLst/>
              <a:rect l="l" t="t" r="r" b="b"/>
              <a:pathLst>
                <a:path w="2101" h="2067" extrusionOk="0">
                  <a:moveTo>
                    <a:pt x="1050" y="1"/>
                  </a:moveTo>
                  <a:cubicBezTo>
                    <a:pt x="868" y="1"/>
                    <a:pt x="685" y="46"/>
                    <a:pt x="525" y="138"/>
                  </a:cubicBezTo>
                  <a:cubicBezTo>
                    <a:pt x="457" y="206"/>
                    <a:pt x="388" y="252"/>
                    <a:pt x="320" y="297"/>
                  </a:cubicBezTo>
                  <a:cubicBezTo>
                    <a:pt x="183" y="434"/>
                    <a:pt x="91" y="594"/>
                    <a:pt x="46" y="754"/>
                  </a:cubicBezTo>
                  <a:cubicBezTo>
                    <a:pt x="0" y="891"/>
                    <a:pt x="0" y="1028"/>
                    <a:pt x="23" y="1165"/>
                  </a:cubicBezTo>
                  <a:cubicBezTo>
                    <a:pt x="23" y="1302"/>
                    <a:pt x="69" y="1439"/>
                    <a:pt x="137" y="1553"/>
                  </a:cubicBezTo>
                  <a:cubicBezTo>
                    <a:pt x="206" y="1667"/>
                    <a:pt x="297" y="1758"/>
                    <a:pt x="411" y="1849"/>
                  </a:cubicBezTo>
                  <a:cubicBezTo>
                    <a:pt x="525" y="1941"/>
                    <a:pt x="639" y="1986"/>
                    <a:pt x="776" y="2032"/>
                  </a:cubicBezTo>
                  <a:cubicBezTo>
                    <a:pt x="845" y="2055"/>
                    <a:pt x="913" y="2066"/>
                    <a:pt x="982" y="2066"/>
                  </a:cubicBezTo>
                  <a:cubicBezTo>
                    <a:pt x="1050" y="2066"/>
                    <a:pt x="1119" y="2055"/>
                    <a:pt x="1187" y="2032"/>
                  </a:cubicBezTo>
                  <a:cubicBezTo>
                    <a:pt x="1202" y="2040"/>
                    <a:pt x="1218" y="2042"/>
                    <a:pt x="1233" y="2042"/>
                  </a:cubicBezTo>
                  <a:cubicBezTo>
                    <a:pt x="1263" y="2042"/>
                    <a:pt x="1294" y="2032"/>
                    <a:pt x="1324" y="2032"/>
                  </a:cubicBezTo>
                  <a:lnTo>
                    <a:pt x="1347" y="2032"/>
                  </a:lnTo>
                  <a:cubicBezTo>
                    <a:pt x="1393" y="2009"/>
                    <a:pt x="1415" y="1986"/>
                    <a:pt x="1461" y="1964"/>
                  </a:cubicBezTo>
                  <a:cubicBezTo>
                    <a:pt x="1598" y="1918"/>
                    <a:pt x="1712" y="1849"/>
                    <a:pt x="1803" y="1758"/>
                  </a:cubicBezTo>
                  <a:cubicBezTo>
                    <a:pt x="1917" y="1644"/>
                    <a:pt x="2009" y="1484"/>
                    <a:pt x="2054" y="1324"/>
                  </a:cubicBezTo>
                  <a:cubicBezTo>
                    <a:pt x="2054" y="1302"/>
                    <a:pt x="2054" y="1302"/>
                    <a:pt x="2077" y="1302"/>
                  </a:cubicBezTo>
                  <a:cubicBezTo>
                    <a:pt x="2077" y="1210"/>
                    <a:pt x="2100" y="1119"/>
                    <a:pt x="2100" y="1028"/>
                  </a:cubicBezTo>
                  <a:cubicBezTo>
                    <a:pt x="2100" y="845"/>
                    <a:pt x="2054" y="685"/>
                    <a:pt x="1963" y="526"/>
                  </a:cubicBezTo>
                  <a:cubicBezTo>
                    <a:pt x="1895" y="434"/>
                    <a:pt x="1849" y="366"/>
                    <a:pt x="1803" y="297"/>
                  </a:cubicBezTo>
                  <a:cubicBezTo>
                    <a:pt x="1666" y="183"/>
                    <a:pt x="1507" y="92"/>
                    <a:pt x="1324" y="46"/>
                  </a:cubicBezTo>
                  <a:cubicBezTo>
                    <a:pt x="1233" y="23"/>
                    <a:pt x="1141" y="23"/>
                    <a:pt x="10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8"/>
            <p:cNvSpPr/>
            <p:nvPr/>
          </p:nvSpPr>
          <p:spPr>
            <a:xfrm>
              <a:off x="6159074" y="3223999"/>
              <a:ext cx="295600" cy="15241"/>
            </a:xfrm>
            <a:custGeom>
              <a:avLst/>
              <a:gdLst/>
              <a:ahLst/>
              <a:cxnLst/>
              <a:rect l="l" t="t" r="r" b="b"/>
              <a:pathLst>
                <a:path w="11094" h="572" extrusionOk="0">
                  <a:moveTo>
                    <a:pt x="1348" y="1"/>
                  </a:moveTo>
                  <a:cubicBezTo>
                    <a:pt x="1" y="1"/>
                    <a:pt x="1" y="571"/>
                    <a:pt x="1348" y="571"/>
                  </a:cubicBezTo>
                  <a:lnTo>
                    <a:pt x="10090" y="571"/>
                  </a:lnTo>
                  <a:cubicBezTo>
                    <a:pt x="10752" y="571"/>
                    <a:pt x="11094" y="434"/>
                    <a:pt x="11071" y="298"/>
                  </a:cubicBezTo>
                  <a:cubicBezTo>
                    <a:pt x="11093" y="169"/>
                    <a:pt x="10794" y="21"/>
                    <a:pt x="10214" y="21"/>
                  </a:cubicBezTo>
                  <a:cubicBezTo>
                    <a:pt x="10174" y="21"/>
                    <a:pt x="10133" y="22"/>
                    <a:pt x="10090" y="24"/>
                  </a:cubicBezTo>
                  <a:lnTo>
                    <a:pt x="9839" y="24"/>
                  </a:lnTo>
                  <a:cubicBezTo>
                    <a:pt x="9839" y="24"/>
                    <a:pt x="9816" y="1"/>
                    <a:pt x="9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8"/>
            <p:cNvSpPr/>
            <p:nvPr/>
          </p:nvSpPr>
          <p:spPr>
            <a:xfrm>
              <a:off x="6159074" y="3259888"/>
              <a:ext cx="295600" cy="14628"/>
            </a:xfrm>
            <a:custGeom>
              <a:avLst/>
              <a:gdLst/>
              <a:ahLst/>
              <a:cxnLst/>
              <a:rect l="l" t="t" r="r" b="b"/>
              <a:pathLst>
                <a:path w="11094" h="549" extrusionOk="0">
                  <a:moveTo>
                    <a:pt x="1348" y="0"/>
                  </a:moveTo>
                  <a:cubicBezTo>
                    <a:pt x="1" y="0"/>
                    <a:pt x="1" y="548"/>
                    <a:pt x="1348" y="548"/>
                  </a:cubicBezTo>
                  <a:lnTo>
                    <a:pt x="10090" y="548"/>
                  </a:lnTo>
                  <a:cubicBezTo>
                    <a:pt x="10752" y="548"/>
                    <a:pt x="11094" y="411"/>
                    <a:pt x="11071" y="274"/>
                  </a:cubicBezTo>
                  <a:cubicBezTo>
                    <a:pt x="11094" y="137"/>
                    <a:pt x="10752" y="0"/>
                    <a:pt x="10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8"/>
            <p:cNvSpPr/>
            <p:nvPr/>
          </p:nvSpPr>
          <p:spPr>
            <a:xfrm>
              <a:off x="6088548" y="3221574"/>
              <a:ext cx="55981" cy="55155"/>
            </a:xfrm>
            <a:custGeom>
              <a:avLst/>
              <a:gdLst/>
              <a:ahLst/>
              <a:cxnLst/>
              <a:rect l="l" t="t" r="r" b="b"/>
              <a:pathLst>
                <a:path w="2101" h="2070" extrusionOk="0">
                  <a:moveTo>
                    <a:pt x="1050" y="0"/>
                  </a:moveTo>
                  <a:cubicBezTo>
                    <a:pt x="868" y="23"/>
                    <a:pt x="685" y="69"/>
                    <a:pt x="525" y="160"/>
                  </a:cubicBezTo>
                  <a:cubicBezTo>
                    <a:pt x="457" y="206"/>
                    <a:pt x="388" y="252"/>
                    <a:pt x="320" y="320"/>
                  </a:cubicBezTo>
                  <a:cubicBezTo>
                    <a:pt x="183" y="434"/>
                    <a:pt x="91" y="594"/>
                    <a:pt x="46" y="777"/>
                  </a:cubicBezTo>
                  <a:cubicBezTo>
                    <a:pt x="0" y="913"/>
                    <a:pt x="0" y="1050"/>
                    <a:pt x="23" y="1187"/>
                  </a:cubicBezTo>
                  <a:cubicBezTo>
                    <a:pt x="23" y="1302"/>
                    <a:pt x="69" y="1438"/>
                    <a:pt x="137" y="1553"/>
                  </a:cubicBezTo>
                  <a:cubicBezTo>
                    <a:pt x="206" y="1667"/>
                    <a:pt x="297" y="1781"/>
                    <a:pt x="411" y="1849"/>
                  </a:cubicBezTo>
                  <a:cubicBezTo>
                    <a:pt x="525" y="1941"/>
                    <a:pt x="639" y="2009"/>
                    <a:pt x="776" y="2032"/>
                  </a:cubicBezTo>
                  <a:cubicBezTo>
                    <a:pt x="856" y="2059"/>
                    <a:pt x="937" y="2070"/>
                    <a:pt x="1017" y="2070"/>
                  </a:cubicBezTo>
                  <a:cubicBezTo>
                    <a:pt x="1074" y="2070"/>
                    <a:pt x="1130" y="2064"/>
                    <a:pt x="1187" y="2055"/>
                  </a:cubicBezTo>
                  <a:cubicBezTo>
                    <a:pt x="1233" y="2055"/>
                    <a:pt x="1278" y="2055"/>
                    <a:pt x="1324" y="2032"/>
                  </a:cubicBezTo>
                  <a:lnTo>
                    <a:pt x="1347" y="2032"/>
                  </a:lnTo>
                  <a:cubicBezTo>
                    <a:pt x="1393" y="2009"/>
                    <a:pt x="1415" y="1986"/>
                    <a:pt x="1461" y="1986"/>
                  </a:cubicBezTo>
                  <a:cubicBezTo>
                    <a:pt x="1598" y="1941"/>
                    <a:pt x="1712" y="1872"/>
                    <a:pt x="1803" y="1758"/>
                  </a:cubicBezTo>
                  <a:cubicBezTo>
                    <a:pt x="1917" y="1644"/>
                    <a:pt x="2009" y="1484"/>
                    <a:pt x="2054" y="1324"/>
                  </a:cubicBezTo>
                  <a:cubicBezTo>
                    <a:pt x="2054" y="1324"/>
                    <a:pt x="2054" y="1324"/>
                    <a:pt x="2077" y="1302"/>
                  </a:cubicBezTo>
                  <a:cubicBezTo>
                    <a:pt x="2077" y="1233"/>
                    <a:pt x="2100" y="1142"/>
                    <a:pt x="2100" y="1050"/>
                  </a:cubicBezTo>
                  <a:cubicBezTo>
                    <a:pt x="2100" y="845"/>
                    <a:pt x="2054" y="685"/>
                    <a:pt x="1963" y="525"/>
                  </a:cubicBezTo>
                  <a:cubicBezTo>
                    <a:pt x="1895" y="457"/>
                    <a:pt x="1849" y="389"/>
                    <a:pt x="1803" y="320"/>
                  </a:cubicBezTo>
                  <a:cubicBezTo>
                    <a:pt x="1666" y="183"/>
                    <a:pt x="1507" y="92"/>
                    <a:pt x="1324" y="46"/>
                  </a:cubicBezTo>
                  <a:cubicBezTo>
                    <a:pt x="1233" y="46"/>
                    <a:pt x="1141" y="23"/>
                    <a:pt x="1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8"/>
            <p:cNvSpPr/>
            <p:nvPr/>
          </p:nvSpPr>
          <p:spPr>
            <a:xfrm>
              <a:off x="6093397" y="3062855"/>
              <a:ext cx="55981" cy="43698"/>
            </a:xfrm>
            <a:custGeom>
              <a:avLst/>
              <a:gdLst/>
              <a:ahLst/>
              <a:cxnLst/>
              <a:rect l="l" t="t" r="r" b="b"/>
              <a:pathLst>
                <a:path w="2101" h="1640" extrusionOk="0">
                  <a:moveTo>
                    <a:pt x="1987" y="0"/>
                  </a:moveTo>
                  <a:cubicBezTo>
                    <a:pt x="1644" y="0"/>
                    <a:pt x="1393" y="274"/>
                    <a:pt x="1165" y="502"/>
                  </a:cubicBezTo>
                  <a:cubicBezTo>
                    <a:pt x="1074" y="639"/>
                    <a:pt x="959" y="776"/>
                    <a:pt x="868" y="890"/>
                  </a:cubicBezTo>
                  <a:cubicBezTo>
                    <a:pt x="822" y="959"/>
                    <a:pt x="777" y="1004"/>
                    <a:pt x="731" y="1073"/>
                  </a:cubicBezTo>
                  <a:cubicBezTo>
                    <a:pt x="640" y="1004"/>
                    <a:pt x="571" y="936"/>
                    <a:pt x="480" y="890"/>
                  </a:cubicBezTo>
                  <a:cubicBezTo>
                    <a:pt x="417" y="827"/>
                    <a:pt x="268" y="711"/>
                    <a:pt x="159" y="711"/>
                  </a:cubicBezTo>
                  <a:cubicBezTo>
                    <a:pt x="109" y="711"/>
                    <a:pt x="68" y="735"/>
                    <a:pt x="46" y="799"/>
                  </a:cubicBezTo>
                  <a:cubicBezTo>
                    <a:pt x="1" y="959"/>
                    <a:pt x="183" y="1096"/>
                    <a:pt x="275" y="1187"/>
                  </a:cubicBezTo>
                  <a:lnTo>
                    <a:pt x="571" y="1461"/>
                  </a:lnTo>
                  <a:cubicBezTo>
                    <a:pt x="594" y="1507"/>
                    <a:pt x="617" y="1552"/>
                    <a:pt x="663" y="1575"/>
                  </a:cubicBezTo>
                  <a:cubicBezTo>
                    <a:pt x="702" y="1615"/>
                    <a:pt x="758" y="1639"/>
                    <a:pt x="810" y="1639"/>
                  </a:cubicBezTo>
                  <a:cubicBezTo>
                    <a:pt x="848" y="1639"/>
                    <a:pt x="885" y="1627"/>
                    <a:pt x="914" y="1598"/>
                  </a:cubicBezTo>
                  <a:cubicBezTo>
                    <a:pt x="1051" y="1507"/>
                    <a:pt x="1142" y="1370"/>
                    <a:pt x="1256" y="1255"/>
                  </a:cubicBezTo>
                  <a:cubicBezTo>
                    <a:pt x="1370" y="1141"/>
                    <a:pt x="1462" y="1027"/>
                    <a:pt x="1576" y="913"/>
                  </a:cubicBezTo>
                  <a:cubicBezTo>
                    <a:pt x="1781" y="685"/>
                    <a:pt x="2032" y="457"/>
                    <a:pt x="2078" y="137"/>
                  </a:cubicBezTo>
                  <a:cubicBezTo>
                    <a:pt x="2101" y="69"/>
                    <a:pt x="2055" y="0"/>
                    <a:pt x="1987" y="0"/>
                  </a:cubicBezTo>
                  <a:close/>
                </a:path>
              </a:pathLst>
            </a:custGeom>
            <a:solidFill>
              <a:srgbClr val="1F3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8"/>
            <p:cNvSpPr/>
            <p:nvPr/>
          </p:nvSpPr>
          <p:spPr>
            <a:xfrm>
              <a:off x="6093397" y="3144946"/>
              <a:ext cx="55981" cy="43458"/>
            </a:xfrm>
            <a:custGeom>
              <a:avLst/>
              <a:gdLst/>
              <a:ahLst/>
              <a:cxnLst/>
              <a:rect l="l" t="t" r="r" b="b"/>
              <a:pathLst>
                <a:path w="2101" h="1631" extrusionOk="0">
                  <a:moveTo>
                    <a:pt x="1987" y="1"/>
                  </a:moveTo>
                  <a:cubicBezTo>
                    <a:pt x="1644" y="1"/>
                    <a:pt x="1393" y="274"/>
                    <a:pt x="1165" y="503"/>
                  </a:cubicBezTo>
                  <a:cubicBezTo>
                    <a:pt x="1074" y="640"/>
                    <a:pt x="959" y="754"/>
                    <a:pt x="868" y="891"/>
                  </a:cubicBezTo>
                  <a:cubicBezTo>
                    <a:pt x="822" y="959"/>
                    <a:pt x="777" y="1005"/>
                    <a:pt x="731" y="1073"/>
                  </a:cubicBezTo>
                  <a:cubicBezTo>
                    <a:pt x="640" y="1005"/>
                    <a:pt x="571" y="936"/>
                    <a:pt x="480" y="868"/>
                  </a:cubicBezTo>
                  <a:cubicBezTo>
                    <a:pt x="418" y="821"/>
                    <a:pt x="270" y="710"/>
                    <a:pt x="161" y="710"/>
                  </a:cubicBezTo>
                  <a:cubicBezTo>
                    <a:pt x="110" y="710"/>
                    <a:pt x="68" y="734"/>
                    <a:pt x="46" y="799"/>
                  </a:cubicBezTo>
                  <a:cubicBezTo>
                    <a:pt x="1" y="959"/>
                    <a:pt x="183" y="1096"/>
                    <a:pt x="275" y="1187"/>
                  </a:cubicBezTo>
                  <a:lnTo>
                    <a:pt x="571" y="1461"/>
                  </a:lnTo>
                  <a:cubicBezTo>
                    <a:pt x="594" y="1507"/>
                    <a:pt x="617" y="1553"/>
                    <a:pt x="663" y="1575"/>
                  </a:cubicBezTo>
                  <a:cubicBezTo>
                    <a:pt x="700" y="1613"/>
                    <a:pt x="752" y="1630"/>
                    <a:pt x="802" y="1630"/>
                  </a:cubicBezTo>
                  <a:cubicBezTo>
                    <a:pt x="843" y="1630"/>
                    <a:pt x="883" y="1619"/>
                    <a:pt x="914" y="1598"/>
                  </a:cubicBezTo>
                  <a:cubicBezTo>
                    <a:pt x="1051" y="1507"/>
                    <a:pt x="1142" y="1370"/>
                    <a:pt x="1256" y="1233"/>
                  </a:cubicBezTo>
                  <a:cubicBezTo>
                    <a:pt x="1370" y="1119"/>
                    <a:pt x="1462" y="1028"/>
                    <a:pt x="1576" y="914"/>
                  </a:cubicBezTo>
                  <a:cubicBezTo>
                    <a:pt x="1781" y="685"/>
                    <a:pt x="2032" y="457"/>
                    <a:pt x="2078" y="137"/>
                  </a:cubicBezTo>
                  <a:cubicBezTo>
                    <a:pt x="2101" y="69"/>
                    <a:pt x="2055" y="1"/>
                    <a:pt x="1987" y="1"/>
                  </a:cubicBezTo>
                  <a:close/>
                </a:path>
              </a:pathLst>
            </a:custGeom>
            <a:solidFill>
              <a:srgbClr val="1F3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8"/>
            <p:cNvSpPr/>
            <p:nvPr/>
          </p:nvSpPr>
          <p:spPr>
            <a:xfrm>
              <a:off x="6093397" y="3227036"/>
              <a:ext cx="55981" cy="43271"/>
            </a:xfrm>
            <a:custGeom>
              <a:avLst/>
              <a:gdLst/>
              <a:ahLst/>
              <a:cxnLst/>
              <a:rect l="l" t="t" r="r" b="b"/>
              <a:pathLst>
                <a:path w="2101" h="1624" extrusionOk="0">
                  <a:moveTo>
                    <a:pt x="1987" y="1"/>
                  </a:moveTo>
                  <a:cubicBezTo>
                    <a:pt x="1644" y="1"/>
                    <a:pt x="1393" y="252"/>
                    <a:pt x="1165" y="503"/>
                  </a:cubicBezTo>
                  <a:cubicBezTo>
                    <a:pt x="1074" y="617"/>
                    <a:pt x="959" y="754"/>
                    <a:pt x="868" y="891"/>
                  </a:cubicBezTo>
                  <a:cubicBezTo>
                    <a:pt x="822" y="937"/>
                    <a:pt x="777" y="1005"/>
                    <a:pt x="731" y="1051"/>
                  </a:cubicBezTo>
                  <a:cubicBezTo>
                    <a:pt x="640" y="1005"/>
                    <a:pt x="571" y="937"/>
                    <a:pt x="480" y="868"/>
                  </a:cubicBezTo>
                  <a:cubicBezTo>
                    <a:pt x="418" y="822"/>
                    <a:pt x="270" y="711"/>
                    <a:pt x="161" y="711"/>
                  </a:cubicBezTo>
                  <a:cubicBezTo>
                    <a:pt x="110" y="711"/>
                    <a:pt x="68" y="735"/>
                    <a:pt x="46" y="800"/>
                  </a:cubicBezTo>
                  <a:cubicBezTo>
                    <a:pt x="1" y="937"/>
                    <a:pt x="183" y="1097"/>
                    <a:pt x="275" y="1188"/>
                  </a:cubicBezTo>
                  <a:lnTo>
                    <a:pt x="571" y="1462"/>
                  </a:lnTo>
                  <a:cubicBezTo>
                    <a:pt x="594" y="1507"/>
                    <a:pt x="617" y="1553"/>
                    <a:pt x="663" y="1576"/>
                  </a:cubicBezTo>
                  <a:cubicBezTo>
                    <a:pt x="705" y="1604"/>
                    <a:pt x="765" y="1624"/>
                    <a:pt x="820" y="1624"/>
                  </a:cubicBezTo>
                  <a:cubicBezTo>
                    <a:pt x="855" y="1624"/>
                    <a:pt x="888" y="1616"/>
                    <a:pt x="914" y="1599"/>
                  </a:cubicBezTo>
                  <a:cubicBezTo>
                    <a:pt x="1051" y="1507"/>
                    <a:pt x="1142" y="1348"/>
                    <a:pt x="1256" y="1233"/>
                  </a:cubicBezTo>
                  <a:cubicBezTo>
                    <a:pt x="1370" y="1119"/>
                    <a:pt x="1462" y="1005"/>
                    <a:pt x="1576" y="914"/>
                  </a:cubicBezTo>
                  <a:cubicBezTo>
                    <a:pt x="1781" y="686"/>
                    <a:pt x="2032" y="435"/>
                    <a:pt x="2078" y="115"/>
                  </a:cubicBezTo>
                  <a:cubicBezTo>
                    <a:pt x="2101" y="69"/>
                    <a:pt x="2055" y="1"/>
                    <a:pt x="1987" y="1"/>
                  </a:cubicBezTo>
                  <a:close/>
                </a:path>
              </a:pathLst>
            </a:custGeom>
            <a:solidFill>
              <a:srgbClr val="1F3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>
              <a:off x="6385309" y="2870459"/>
              <a:ext cx="294401" cy="352380"/>
            </a:xfrm>
            <a:custGeom>
              <a:avLst/>
              <a:gdLst/>
              <a:ahLst/>
              <a:cxnLst/>
              <a:rect l="l" t="t" r="r" b="b"/>
              <a:pathLst>
                <a:path w="11049" h="13225" extrusionOk="0">
                  <a:moveTo>
                    <a:pt x="8330" y="0"/>
                  </a:moveTo>
                  <a:cubicBezTo>
                    <a:pt x="7917" y="0"/>
                    <a:pt x="7511" y="193"/>
                    <a:pt x="7259" y="556"/>
                  </a:cubicBezTo>
                  <a:lnTo>
                    <a:pt x="1" y="10850"/>
                  </a:lnTo>
                  <a:lnTo>
                    <a:pt x="3379" y="13224"/>
                  </a:lnTo>
                  <a:lnTo>
                    <a:pt x="10637" y="2930"/>
                  </a:lnTo>
                  <a:cubicBezTo>
                    <a:pt x="11048" y="2336"/>
                    <a:pt x="10911" y="1515"/>
                    <a:pt x="10318" y="1104"/>
                  </a:cubicBezTo>
                  <a:lnTo>
                    <a:pt x="9085" y="237"/>
                  </a:lnTo>
                  <a:cubicBezTo>
                    <a:pt x="8855" y="77"/>
                    <a:pt x="8591" y="0"/>
                    <a:pt x="8330" y="0"/>
                  </a:cubicBezTo>
                  <a:close/>
                </a:path>
              </a:pathLst>
            </a:custGeom>
            <a:solidFill>
              <a:srgbClr val="513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>
              <a:off x="6385309" y="2870618"/>
              <a:ext cx="236608" cy="305378"/>
            </a:xfrm>
            <a:custGeom>
              <a:avLst/>
              <a:gdLst/>
              <a:ahLst/>
              <a:cxnLst/>
              <a:rect l="l" t="t" r="r" b="b"/>
              <a:pathLst>
                <a:path w="8880" h="11461" extrusionOk="0">
                  <a:moveTo>
                    <a:pt x="8328" y="0"/>
                  </a:moveTo>
                  <a:cubicBezTo>
                    <a:pt x="7914" y="0"/>
                    <a:pt x="7511" y="188"/>
                    <a:pt x="7259" y="550"/>
                  </a:cubicBezTo>
                  <a:lnTo>
                    <a:pt x="1" y="10844"/>
                  </a:lnTo>
                  <a:lnTo>
                    <a:pt x="891" y="11461"/>
                  </a:lnTo>
                  <a:lnTo>
                    <a:pt x="8880" y="116"/>
                  </a:lnTo>
                  <a:cubicBezTo>
                    <a:pt x="8703" y="38"/>
                    <a:pt x="8514" y="0"/>
                    <a:pt x="8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>
              <a:off x="6447949" y="2901073"/>
              <a:ext cx="231145" cy="321765"/>
            </a:xfrm>
            <a:custGeom>
              <a:avLst/>
              <a:gdLst/>
              <a:ahLst/>
              <a:cxnLst/>
              <a:rect l="l" t="t" r="r" b="b"/>
              <a:pathLst>
                <a:path w="8675" h="12076" extrusionOk="0">
                  <a:moveTo>
                    <a:pt x="8013" y="1"/>
                  </a:moveTo>
                  <a:cubicBezTo>
                    <a:pt x="8013" y="23"/>
                    <a:pt x="8013" y="23"/>
                    <a:pt x="8013" y="23"/>
                  </a:cubicBezTo>
                  <a:lnTo>
                    <a:pt x="1" y="11368"/>
                  </a:lnTo>
                  <a:lnTo>
                    <a:pt x="1028" y="12075"/>
                  </a:lnTo>
                  <a:lnTo>
                    <a:pt x="8286" y="1781"/>
                  </a:lnTo>
                  <a:cubicBezTo>
                    <a:pt x="8675" y="1210"/>
                    <a:pt x="8560" y="434"/>
                    <a:pt x="8013" y="1"/>
                  </a:cubicBezTo>
                  <a:close/>
                </a:path>
              </a:pathLst>
            </a:custGeom>
            <a:solidFill>
              <a:srgbClr val="0D14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8"/>
            <p:cNvSpPr/>
            <p:nvPr/>
          </p:nvSpPr>
          <p:spPr>
            <a:xfrm>
              <a:off x="6357333" y="3159547"/>
              <a:ext cx="118037" cy="135650"/>
            </a:xfrm>
            <a:custGeom>
              <a:avLst/>
              <a:gdLst/>
              <a:ahLst/>
              <a:cxnLst/>
              <a:rect l="l" t="t" r="r" b="b"/>
              <a:pathLst>
                <a:path w="4430" h="5091" extrusionOk="0">
                  <a:moveTo>
                    <a:pt x="1051" y="0"/>
                  </a:moveTo>
                  <a:lnTo>
                    <a:pt x="1" y="5090"/>
                  </a:lnTo>
                  <a:lnTo>
                    <a:pt x="4429" y="2374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8"/>
            <p:cNvSpPr/>
            <p:nvPr/>
          </p:nvSpPr>
          <p:spPr>
            <a:xfrm>
              <a:off x="6357333" y="3243475"/>
              <a:ext cx="44444" cy="51718"/>
            </a:xfrm>
            <a:custGeom>
              <a:avLst/>
              <a:gdLst/>
              <a:ahLst/>
              <a:cxnLst/>
              <a:rect l="l" t="t" r="r" b="b"/>
              <a:pathLst>
                <a:path w="1668" h="1941" extrusionOk="0">
                  <a:moveTo>
                    <a:pt x="389" y="0"/>
                  </a:moveTo>
                  <a:lnTo>
                    <a:pt x="1" y="1940"/>
                  </a:lnTo>
                  <a:lnTo>
                    <a:pt x="1667" y="913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641;p18"/>
          <p:cNvGrpSpPr/>
          <p:nvPr/>
        </p:nvGrpSpPr>
        <p:grpSpPr>
          <a:xfrm>
            <a:off x="1055993" y="1895827"/>
            <a:ext cx="425129" cy="493357"/>
            <a:chOff x="2422252" y="2745072"/>
            <a:chExt cx="626436" cy="603496"/>
          </a:xfrm>
        </p:grpSpPr>
        <p:sp>
          <p:nvSpPr>
            <p:cNvPr id="149" name="Google Shape;642;p18"/>
            <p:cNvSpPr/>
            <p:nvPr/>
          </p:nvSpPr>
          <p:spPr>
            <a:xfrm>
              <a:off x="2680700" y="2982577"/>
              <a:ext cx="203168" cy="203754"/>
            </a:xfrm>
            <a:custGeom>
              <a:avLst/>
              <a:gdLst/>
              <a:ahLst/>
              <a:cxnLst/>
              <a:rect l="l" t="t" r="r" b="b"/>
              <a:pathLst>
                <a:path w="7625" h="7647" extrusionOk="0">
                  <a:moveTo>
                    <a:pt x="1873" y="0"/>
                  </a:moveTo>
                  <a:lnTo>
                    <a:pt x="1" y="1872"/>
                  </a:lnTo>
                  <a:lnTo>
                    <a:pt x="5776" y="7647"/>
                  </a:lnTo>
                  <a:lnTo>
                    <a:pt x="7624" y="5775"/>
                  </a:lnTo>
                  <a:lnTo>
                    <a:pt x="18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43;p18"/>
            <p:cNvSpPr/>
            <p:nvPr/>
          </p:nvSpPr>
          <p:spPr>
            <a:xfrm>
              <a:off x="2680700" y="2982577"/>
              <a:ext cx="142950" cy="157525"/>
            </a:xfrm>
            <a:custGeom>
              <a:avLst/>
              <a:gdLst/>
              <a:ahLst/>
              <a:cxnLst/>
              <a:rect l="l" t="t" r="r" b="b"/>
              <a:pathLst>
                <a:path w="5365" h="5912" extrusionOk="0">
                  <a:moveTo>
                    <a:pt x="1873" y="0"/>
                  </a:moveTo>
                  <a:lnTo>
                    <a:pt x="1" y="1872"/>
                  </a:lnTo>
                  <a:lnTo>
                    <a:pt x="4018" y="5912"/>
                  </a:lnTo>
                  <a:cubicBezTo>
                    <a:pt x="4634" y="5181"/>
                    <a:pt x="5068" y="4360"/>
                    <a:pt x="5365" y="3492"/>
                  </a:cubicBezTo>
                  <a:lnTo>
                    <a:pt x="1873" y="0"/>
                  </a:lnTo>
                  <a:close/>
                </a:path>
              </a:pathLst>
            </a:custGeom>
            <a:solidFill>
              <a:srgbClr val="409F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44;p18"/>
            <p:cNvSpPr/>
            <p:nvPr/>
          </p:nvSpPr>
          <p:spPr>
            <a:xfrm>
              <a:off x="2820581" y="3124563"/>
              <a:ext cx="228108" cy="224005"/>
            </a:xfrm>
            <a:custGeom>
              <a:avLst/>
              <a:gdLst/>
              <a:ahLst/>
              <a:cxnLst/>
              <a:rect l="l" t="t" r="r" b="b"/>
              <a:pathLst>
                <a:path w="8561" h="8407" extrusionOk="0">
                  <a:moveTo>
                    <a:pt x="2531" y="1"/>
                  </a:moveTo>
                  <a:cubicBezTo>
                    <a:pt x="2329" y="1"/>
                    <a:pt x="2123" y="81"/>
                    <a:pt x="1964" y="241"/>
                  </a:cubicBezTo>
                  <a:lnTo>
                    <a:pt x="297" y="1907"/>
                  </a:lnTo>
                  <a:cubicBezTo>
                    <a:pt x="1" y="2203"/>
                    <a:pt x="1" y="2706"/>
                    <a:pt x="297" y="3025"/>
                  </a:cubicBezTo>
                  <a:lnTo>
                    <a:pt x="5456" y="8184"/>
                  </a:lnTo>
                  <a:cubicBezTo>
                    <a:pt x="5604" y="8332"/>
                    <a:pt x="5804" y="8406"/>
                    <a:pt x="6007" y="8406"/>
                  </a:cubicBezTo>
                  <a:cubicBezTo>
                    <a:pt x="6209" y="8406"/>
                    <a:pt x="6415" y="8332"/>
                    <a:pt x="6574" y="8184"/>
                  </a:cubicBezTo>
                  <a:lnTo>
                    <a:pt x="8241" y="6495"/>
                  </a:lnTo>
                  <a:cubicBezTo>
                    <a:pt x="8560" y="6198"/>
                    <a:pt x="8560" y="5696"/>
                    <a:pt x="8241" y="5376"/>
                  </a:cubicBezTo>
                  <a:lnTo>
                    <a:pt x="3082" y="241"/>
                  </a:lnTo>
                  <a:cubicBezTo>
                    <a:pt x="2934" y="81"/>
                    <a:pt x="2734" y="1"/>
                    <a:pt x="2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45;p18"/>
            <p:cNvSpPr/>
            <p:nvPr/>
          </p:nvSpPr>
          <p:spPr>
            <a:xfrm>
              <a:off x="2820581" y="3149821"/>
              <a:ext cx="200743" cy="198745"/>
            </a:xfrm>
            <a:custGeom>
              <a:avLst/>
              <a:gdLst/>
              <a:ahLst/>
              <a:cxnLst/>
              <a:rect l="l" t="t" r="r" b="b"/>
              <a:pathLst>
                <a:path w="7534" h="7459" extrusionOk="0">
                  <a:moveTo>
                    <a:pt x="1256" y="0"/>
                  </a:moveTo>
                  <a:lnTo>
                    <a:pt x="297" y="959"/>
                  </a:lnTo>
                  <a:cubicBezTo>
                    <a:pt x="1" y="1255"/>
                    <a:pt x="1" y="1758"/>
                    <a:pt x="297" y="2077"/>
                  </a:cubicBezTo>
                  <a:lnTo>
                    <a:pt x="5456" y="7236"/>
                  </a:lnTo>
                  <a:cubicBezTo>
                    <a:pt x="5604" y="7384"/>
                    <a:pt x="5804" y="7458"/>
                    <a:pt x="6007" y="7458"/>
                  </a:cubicBezTo>
                  <a:cubicBezTo>
                    <a:pt x="6209" y="7458"/>
                    <a:pt x="6415" y="7384"/>
                    <a:pt x="6574" y="7236"/>
                  </a:cubicBezTo>
                  <a:lnTo>
                    <a:pt x="7533" y="6277"/>
                  </a:lnTo>
                  <a:lnTo>
                    <a:pt x="7533" y="6277"/>
                  </a:lnTo>
                  <a:cubicBezTo>
                    <a:pt x="7373" y="6425"/>
                    <a:pt x="7168" y="6500"/>
                    <a:pt x="6965" y="6500"/>
                  </a:cubicBezTo>
                  <a:cubicBezTo>
                    <a:pt x="6763" y="6500"/>
                    <a:pt x="6563" y="6425"/>
                    <a:pt x="6415" y="6277"/>
                  </a:cubicBezTo>
                  <a:lnTo>
                    <a:pt x="1256" y="1119"/>
                  </a:lnTo>
                  <a:cubicBezTo>
                    <a:pt x="959" y="799"/>
                    <a:pt x="959" y="297"/>
                    <a:pt x="1256" y="0"/>
                  </a:cubicBezTo>
                  <a:close/>
                </a:path>
              </a:pathLst>
            </a:custGeom>
            <a:solidFill>
              <a:srgbClr val="0D14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46;p18"/>
            <p:cNvSpPr/>
            <p:nvPr/>
          </p:nvSpPr>
          <p:spPr>
            <a:xfrm>
              <a:off x="2422252" y="2745072"/>
              <a:ext cx="457974" cy="416648"/>
            </a:xfrm>
            <a:custGeom>
              <a:avLst/>
              <a:gdLst/>
              <a:ahLst/>
              <a:cxnLst/>
              <a:rect l="l" t="t" r="r" b="b"/>
              <a:pathLst>
                <a:path w="17188" h="15637" extrusionOk="0">
                  <a:moveTo>
                    <a:pt x="8594" y="1"/>
                  </a:moveTo>
                  <a:cubicBezTo>
                    <a:pt x="6591" y="1"/>
                    <a:pt x="4588" y="766"/>
                    <a:pt x="3059" y="2295"/>
                  </a:cubicBezTo>
                  <a:cubicBezTo>
                    <a:pt x="0" y="5353"/>
                    <a:pt x="0" y="10306"/>
                    <a:pt x="3059" y="13342"/>
                  </a:cubicBezTo>
                  <a:cubicBezTo>
                    <a:pt x="4588" y="14872"/>
                    <a:pt x="6591" y="15636"/>
                    <a:pt x="8594" y="15636"/>
                  </a:cubicBezTo>
                  <a:cubicBezTo>
                    <a:pt x="10597" y="15636"/>
                    <a:pt x="12600" y="14872"/>
                    <a:pt x="14129" y="13342"/>
                  </a:cubicBezTo>
                  <a:cubicBezTo>
                    <a:pt x="17188" y="10306"/>
                    <a:pt x="17188" y="5353"/>
                    <a:pt x="14129" y="2295"/>
                  </a:cubicBezTo>
                  <a:cubicBezTo>
                    <a:pt x="12600" y="766"/>
                    <a:pt x="10597" y="1"/>
                    <a:pt x="85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47;p18"/>
            <p:cNvSpPr/>
            <p:nvPr/>
          </p:nvSpPr>
          <p:spPr>
            <a:xfrm>
              <a:off x="2465416" y="2783865"/>
              <a:ext cx="372231" cy="339084"/>
            </a:xfrm>
            <a:custGeom>
              <a:avLst/>
              <a:gdLst/>
              <a:ahLst/>
              <a:cxnLst/>
              <a:rect l="l" t="t" r="r" b="b"/>
              <a:pathLst>
                <a:path w="13970" h="12726" extrusionOk="0">
                  <a:moveTo>
                    <a:pt x="6977" y="0"/>
                  </a:moveTo>
                  <a:cubicBezTo>
                    <a:pt x="5348" y="0"/>
                    <a:pt x="3721" y="622"/>
                    <a:pt x="2489" y="1866"/>
                  </a:cubicBezTo>
                  <a:cubicBezTo>
                    <a:pt x="1" y="4354"/>
                    <a:pt x="1" y="8371"/>
                    <a:pt x="2489" y="10859"/>
                  </a:cubicBezTo>
                  <a:cubicBezTo>
                    <a:pt x="3721" y="12103"/>
                    <a:pt x="5348" y="12725"/>
                    <a:pt x="6977" y="12725"/>
                  </a:cubicBezTo>
                  <a:cubicBezTo>
                    <a:pt x="8606" y="12725"/>
                    <a:pt x="10238" y="12103"/>
                    <a:pt x="11482" y="10859"/>
                  </a:cubicBezTo>
                  <a:cubicBezTo>
                    <a:pt x="13970" y="8371"/>
                    <a:pt x="13970" y="4354"/>
                    <a:pt x="11482" y="1866"/>
                  </a:cubicBezTo>
                  <a:cubicBezTo>
                    <a:pt x="10238" y="622"/>
                    <a:pt x="8606" y="0"/>
                    <a:pt x="6977" y="0"/>
                  </a:cubicBezTo>
                  <a:close/>
                </a:path>
              </a:pathLst>
            </a:custGeom>
            <a:solidFill>
              <a:srgbClr val="0D14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48;p18"/>
            <p:cNvSpPr/>
            <p:nvPr/>
          </p:nvSpPr>
          <p:spPr>
            <a:xfrm>
              <a:off x="2502531" y="2818210"/>
              <a:ext cx="297411" cy="270527"/>
            </a:xfrm>
            <a:custGeom>
              <a:avLst/>
              <a:gdLst/>
              <a:ahLst/>
              <a:cxnLst/>
              <a:rect l="l" t="t" r="r" b="b"/>
              <a:pathLst>
                <a:path w="11162" h="10153" extrusionOk="0">
                  <a:moveTo>
                    <a:pt x="5581" y="1"/>
                  </a:moveTo>
                  <a:cubicBezTo>
                    <a:pt x="4280" y="1"/>
                    <a:pt x="2979" y="497"/>
                    <a:pt x="1986" y="1490"/>
                  </a:cubicBezTo>
                  <a:cubicBezTo>
                    <a:pt x="0" y="3476"/>
                    <a:pt x="0" y="6694"/>
                    <a:pt x="1986" y="8680"/>
                  </a:cubicBezTo>
                  <a:cubicBezTo>
                    <a:pt x="2979" y="9661"/>
                    <a:pt x="4280" y="10152"/>
                    <a:pt x="5581" y="10152"/>
                  </a:cubicBezTo>
                  <a:cubicBezTo>
                    <a:pt x="6882" y="10152"/>
                    <a:pt x="8183" y="9661"/>
                    <a:pt x="9176" y="8680"/>
                  </a:cubicBezTo>
                  <a:cubicBezTo>
                    <a:pt x="11162" y="6694"/>
                    <a:pt x="11162" y="3476"/>
                    <a:pt x="9176" y="1490"/>
                  </a:cubicBezTo>
                  <a:cubicBezTo>
                    <a:pt x="8183" y="497"/>
                    <a:pt x="6882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49;p18"/>
            <p:cNvSpPr/>
            <p:nvPr/>
          </p:nvSpPr>
          <p:spPr>
            <a:xfrm>
              <a:off x="2551769" y="2845733"/>
              <a:ext cx="121075" cy="97947"/>
            </a:xfrm>
            <a:custGeom>
              <a:avLst/>
              <a:gdLst/>
              <a:ahLst/>
              <a:cxnLst/>
              <a:rect l="l" t="t" r="r" b="b"/>
              <a:pathLst>
                <a:path w="4544" h="3676" extrusionOk="0">
                  <a:moveTo>
                    <a:pt x="3493" y="0"/>
                  </a:moveTo>
                  <a:cubicBezTo>
                    <a:pt x="3356" y="0"/>
                    <a:pt x="3174" y="46"/>
                    <a:pt x="3014" y="69"/>
                  </a:cubicBezTo>
                  <a:cubicBezTo>
                    <a:pt x="2808" y="115"/>
                    <a:pt x="2603" y="183"/>
                    <a:pt x="2420" y="274"/>
                  </a:cubicBezTo>
                  <a:cubicBezTo>
                    <a:pt x="1895" y="480"/>
                    <a:pt x="1462" y="731"/>
                    <a:pt x="1051" y="1073"/>
                  </a:cubicBezTo>
                  <a:cubicBezTo>
                    <a:pt x="640" y="1416"/>
                    <a:pt x="343" y="1849"/>
                    <a:pt x="138" y="2329"/>
                  </a:cubicBezTo>
                  <a:cubicBezTo>
                    <a:pt x="47" y="2557"/>
                    <a:pt x="1" y="2762"/>
                    <a:pt x="1" y="3013"/>
                  </a:cubicBezTo>
                  <a:cubicBezTo>
                    <a:pt x="1" y="3082"/>
                    <a:pt x="1" y="3173"/>
                    <a:pt x="24" y="3242"/>
                  </a:cubicBezTo>
                  <a:cubicBezTo>
                    <a:pt x="47" y="3310"/>
                    <a:pt x="69" y="3379"/>
                    <a:pt x="115" y="3424"/>
                  </a:cubicBezTo>
                  <a:cubicBezTo>
                    <a:pt x="161" y="3493"/>
                    <a:pt x="206" y="3561"/>
                    <a:pt x="206" y="3584"/>
                  </a:cubicBezTo>
                  <a:cubicBezTo>
                    <a:pt x="275" y="3653"/>
                    <a:pt x="366" y="3675"/>
                    <a:pt x="457" y="3675"/>
                  </a:cubicBezTo>
                  <a:cubicBezTo>
                    <a:pt x="503" y="3675"/>
                    <a:pt x="572" y="3675"/>
                    <a:pt x="617" y="3653"/>
                  </a:cubicBezTo>
                  <a:lnTo>
                    <a:pt x="708" y="3607"/>
                  </a:lnTo>
                  <a:cubicBezTo>
                    <a:pt x="845" y="3584"/>
                    <a:pt x="937" y="3493"/>
                    <a:pt x="1051" y="3401"/>
                  </a:cubicBezTo>
                  <a:cubicBezTo>
                    <a:pt x="1188" y="3287"/>
                    <a:pt x="1302" y="3150"/>
                    <a:pt x="1439" y="3013"/>
                  </a:cubicBezTo>
                  <a:cubicBezTo>
                    <a:pt x="1562" y="2891"/>
                    <a:pt x="1685" y="2786"/>
                    <a:pt x="1807" y="2684"/>
                  </a:cubicBezTo>
                  <a:lnTo>
                    <a:pt x="1807" y="2684"/>
                  </a:lnTo>
                  <a:cubicBezTo>
                    <a:pt x="1858" y="2648"/>
                    <a:pt x="1906" y="2609"/>
                    <a:pt x="1941" y="2557"/>
                  </a:cubicBezTo>
                  <a:cubicBezTo>
                    <a:pt x="1987" y="2534"/>
                    <a:pt x="2032" y="2488"/>
                    <a:pt x="2055" y="2466"/>
                  </a:cubicBezTo>
                  <a:cubicBezTo>
                    <a:pt x="2101" y="2420"/>
                    <a:pt x="2124" y="2397"/>
                    <a:pt x="2169" y="2374"/>
                  </a:cubicBezTo>
                  <a:cubicBezTo>
                    <a:pt x="2306" y="2260"/>
                    <a:pt x="2466" y="2169"/>
                    <a:pt x="2626" y="2078"/>
                  </a:cubicBezTo>
                  <a:cubicBezTo>
                    <a:pt x="2694" y="2032"/>
                    <a:pt x="2763" y="2009"/>
                    <a:pt x="2854" y="1963"/>
                  </a:cubicBezTo>
                  <a:cubicBezTo>
                    <a:pt x="2900" y="1963"/>
                    <a:pt x="2923" y="1941"/>
                    <a:pt x="2968" y="1918"/>
                  </a:cubicBezTo>
                  <a:cubicBezTo>
                    <a:pt x="3151" y="1872"/>
                    <a:pt x="3311" y="1804"/>
                    <a:pt x="3493" y="1781"/>
                  </a:cubicBezTo>
                  <a:cubicBezTo>
                    <a:pt x="3584" y="1758"/>
                    <a:pt x="3676" y="1735"/>
                    <a:pt x="3767" y="1712"/>
                  </a:cubicBezTo>
                  <a:cubicBezTo>
                    <a:pt x="4018" y="1644"/>
                    <a:pt x="4201" y="1461"/>
                    <a:pt x="4361" y="1256"/>
                  </a:cubicBezTo>
                  <a:cubicBezTo>
                    <a:pt x="4543" y="982"/>
                    <a:pt x="4452" y="525"/>
                    <a:pt x="4224" y="320"/>
                  </a:cubicBezTo>
                  <a:cubicBezTo>
                    <a:pt x="4041" y="115"/>
                    <a:pt x="3790" y="0"/>
                    <a:pt x="34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50;p18"/>
            <p:cNvSpPr/>
            <p:nvPr/>
          </p:nvSpPr>
          <p:spPr>
            <a:xfrm>
              <a:off x="2684963" y="2855005"/>
              <a:ext cx="57207" cy="48254"/>
            </a:xfrm>
            <a:custGeom>
              <a:avLst/>
              <a:gdLst/>
              <a:ahLst/>
              <a:cxnLst/>
              <a:rect l="l" t="t" r="r" b="b"/>
              <a:pathLst>
                <a:path w="2147" h="1811" extrusionOk="0">
                  <a:moveTo>
                    <a:pt x="894" y="1"/>
                  </a:moveTo>
                  <a:cubicBezTo>
                    <a:pt x="851" y="1"/>
                    <a:pt x="811" y="6"/>
                    <a:pt x="731" y="18"/>
                  </a:cubicBezTo>
                  <a:cubicBezTo>
                    <a:pt x="685" y="18"/>
                    <a:pt x="640" y="18"/>
                    <a:pt x="594" y="40"/>
                  </a:cubicBezTo>
                  <a:cubicBezTo>
                    <a:pt x="503" y="63"/>
                    <a:pt x="411" y="109"/>
                    <a:pt x="320" y="132"/>
                  </a:cubicBezTo>
                  <a:cubicBezTo>
                    <a:pt x="115" y="246"/>
                    <a:pt x="1" y="474"/>
                    <a:pt x="1" y="680"/>
                  </a:cubicBezTo>
                  <a:cubicBezTo>
                    <a:pt x="1" y="908"/>
                    <a:pt x="115" y="1136"/>
                    <a:pt x="320" y="1227"/>
                  </a:cubicBezTo>
                  <a:cubicBezTo>
                    <a:pt x="366" y="1250"/>
                    <a:pt x="389" y="1273"/>
                    <a:pt x="434" y="1296"/>
                  </a:cubicBezTo>
                  <a:cubicBezTo>
                    <a:pt x="480" y="1319"/>
                    <a:pt x="526" y="1342"/>
                    <a:pt x="571" y="1364"/>
                  </a:cubicBezTo>
                  <a:lnTo>
                    <a:pt x="548" y="1364"/>
                  </a:lnTo>
                  <a:cubicBezTo>
                    <a:pt x="617" y="1387"/>
                    <a:pt x="685" y="1433"/>
                    <a:pt x="731" y="1456"/>
                  </a:cubicBezTo>
                  <a:cubicBezTo>
                    <a:pt x="777" y="1478"/>
                    <a:pt x="799" y="1501"/>
                    <a:pt x="845" y="1524"/>
                  </a:cubicBezTo>
                  <a:cubicBezTo>
                    <a:pt x="891" y="1593"/>
                    <a:pt x="959" y="1638"/>
                    <a:pt x="1028" y="1661"/>
                  </a:cubicBezTo>
                  <a:cubicBezTo>
                    <a:pt x="1096" y="1730"/>
                    <a:pt x="1188" y="1775"/>
                    <a:pt x="1302" y="1798"/>
                  </a:cubicBezTo>
                  <a:cubicBezTo>
                    <a:pt x="1355" y="1806"/>
                    <a:pt x="1413" y="1811"/>
                    <a:pt x="1472" y="1811"/>
                  </a:cubicBezTo>
                  <a:cubicBezTo>
                    <a:pt x="1591" y="1811"/>
                    <a:pt x="1713" y="1790"/>
                    <a:pt x="1804" y="1730"/>
                  </a:cubicBezTo>
                  <a:cubicBezTo>
                    <a:pt x="1941" y="1638"/>
                    <a:pt x="2101" y="1501"/>
                    <a:pt x="2123" y="1319"/>
                  </a:cubicBezTo>
                  <a:cubicBezTo>
                    <a:pt x="2123" y="1250"/>
                    <a:pt x="2146" y="1182"/>
                    <a:pt x="2146" y="1090"/>
                  </a:cubicBezTo>
                  <a:lnTo>
                    <a:pt x="2123" y="908"/>
                  </a:lnTo>
                  <a:cubicBezTo>
                    <a:pt x="2123" y="908"/>
                    <a:pt x="2123" y="908"/>
                    <a:pt x="2123" y="885"/>
                  </a:cubicBezTo>
                  <a:cubicBezTo>
                    <a:pt x="2123" y="885"/>
                    <a:pt x="2123" y="885"/>
                    <a:pt x="2101" y="862"/>
                  </a:cubicBezTo>
                  <a:cubicBezTo>
                    <a:pt x="2078" y="794"/>
                    <a:pt x="2055" y="702"/>
                    <a:pt x="2032" y="680"/>
                  </a:cubicBezTo>
                  <a:cubicBezTo>
                    <a:pt x="1986" y="611"/>
                    <a:pt x="1941" y="565"/>
                    <a:pt x="1918" y="497"/>
                  </a:cubicBezTo>
                  <a:cubicBezTo>
                    <a:pt x="1895" y="497"/>
                    <a:pt x="1872" y="474"/>
                    <a:pt x="1849" y="451"/>
                  </a:cubicBezTo>
                  <a:cubicBezTo>
                    <a:pt x="1827" y="429"/>
                    <a:pt x="1781" y="383"/>
                    <a:pt x="1758" y="360"/>
                  </a:cubicBezTo>
                  <a:cubicBezTo>
                    <a:pt x="1690" y="292"/>
                    <a:pt x="1598" y="223"/>
                    <a:pt x="1507" y="177"/>
                  </a:cubicBezTo>
                  <a:cubicBezTo>
                    <a:pt x="1370" y="109"/>
                    <a:pt x="1210" y="40"/>
                    <a:pt x="1073" y="18"/>
                  </a:cubicBezTo>
                  <a:cubicBezTo>
                    <a:pt x="982" y="6"/>
                    <a:pt x="936" y="1"/>
                    <a:pt x="8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055" y="1567691"/>
            <a:ext cx="772778" cy="7727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77" y="2529144"/>
            <a:ext cx="716651" cy="716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8" name="Google Shape;1388;p26"/>
          <p:cNvGrpSpPr/>
          <p:nvPr/>
        </p:nvGrpSpPr>
        <p:grpSpPr>
          <a:xfrm>
            <a:off x="680879" y="1181571"/>
            <a:ext cx="7763812" cy="3635293"/>
            <a:chOff x="701900" y="1099282"/>
            <a:chExt cx="7763812" cy="3635293"/>
          </a:xfrm>
        </p:grpSpPr>
        <p:cxnSp>
          <p:nvCxnSpPr>
            <p:cNvPr id="1389" name="Google Shape;1389;p26"/>
            <p:cNvCxnSpPr/>
            <p:nvPr/>
          </p:nvCxnSpPr>
          <p:spPr>
            <a:xfrm>
              <a:off x="4321550" y="1582975"/>
              <a:ext cx="5433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90" name="Google Shape;1390;p26"/>
            <p:cNvSpPr/>
            <p:nvPr/>
          </p:nvSpPr>
          <p:spPr>
            <a:xfrm>
              <a:off x="701900" y="2918475"/>
              <a:ext cx="278758" cy="1331677"/>
            </a:xfrm>
            <a:custGeom>
              <a:avLst/>
              <a:gdLst/>
              <a:ahLst/>
              <a:cxnLst/>
              <a:rect l="l" t="t" r="r" b="b"/>
              <a:pathLst>
                <a:path w="9701" h="49076" fill="none" extrusionOk="0">
                  <a:moveTo>
                    <a:pt x="9701" y="1"/>
                  </a:moveTo>
                  <a:lnTo>
                    <a:pt x="5524" y="1"/>
                  </a:lnTo>
                  <a:cubicBezTo>
                    <a:pt x="2465" y="1"/>
                    <a:pt x="0" y="2489"/>
                    <a:pt x="0" y="5547"/>
                  </a:cubicBezTo>
                  <a:lnTo>
                    <a:pt x="0" y="43552"/>
                  </a:lnTo>
                  <a:cubicBezTo>
                    <a:pt x="0" y="46610"/>
                    <a:pt x="2465" y="49075"/>
                    <a:pt x="5524" y="49075"/>
                  </a:cubicBezTo>
                  <a:lnTo>
                    <a:pt x="9701" y="49075"/>
                  </a:ln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6"/>
            <p:cNvSpPr/>
            <p:nvPr/>
          </p:nvSpPr>
          <p:spPr>
            <a:xfrm>
              <a:off x="8186925" y="1582976"/>
              <a:ext cx="278787" cy="1335453"/>
            </a:xfrm>
            <a:custGeom>
              <a:avLst/>
              <a:gdLst/>
              <a:ahLst/>
              <a:cxnLst/>
              <a:rect l="l" t="t" r="r" b="b"/>
              <a:pathLst>
                <a:path w="9702" h="49075" fill="none" extrusionOk="0">
                  <a:moveTo>
                    <a:pt x="0" y="49075"/>
                  </a:moveTo>
                  <a:lnTo>
                    <a:pt x="4177" y="49075"/>
                  </a:lnTo>
                  <a:cubicBezTo>
                    <a:pt x="7236" y="49075"/>
                    <a:pt x="9701" y="46609"/>
                    <a:pt x="9701" y="43551"/>
                  </a:cubicBezTo>
                  <a:lnTo>
                    <a:pt x="9701" y="5547"/>
                  </a:lnTo>
                  <a:cubicBezTo>
                    <a:pt x="9701" y="2488"/>
                    <a:pt x="7236" y="0"/>
                    <a:pt x="4177" y="0"/>
                  </a:cubicBez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6"/>
            <p:cNvSpPr/>
            <p:nvPr/>
          </p:nvSpPr>
          <p:spPr>
            <a:xfrm>
              <a:off x="980653" y="1099282"/>
              <a:ext cx="3343457" cy="967395"/>
            </a:xfrm>
            <a:custGeom>
              <a:avLst/>
              <a:gdLst/>
              <a:ahLst/>
              <a:cxnLst/>
              <a:rect l="l" t="t" r="r" b="b"/>
              <a:pathLst>
                <a:path w="116365" h="33669" extrusionOk="0">
                  <a:moveTo>
                    <a:pt x="5319" y="1"/>
                  </a:moveTo>
                  <a:cubicBezTo>
                    <a:pt x="2375" y="1"/>
                    <a:pt x="1" y="2375"/>
                    <a:pt x="1" y="5296"/>
                  </a:cubicBezTo>
                  <a:lnTo>
                    <a:pt x="1" y="28373"/>
                  </a:lnTo>
                  <a:cubicBezTo>
                    <a:pt x="1" y="31294"/>
                    <a:pt x="2375" y="33668"/>
                    <a:pt x="5319" y="33668"/>
                  </a:cubicBezTo>
                  <a:lnTo>
                    <a:pt x="111069" y="33668"/>
                  </a:lnTo>
                  <a:cubicBezTo>
                    <a:pt x="113990" y="33668"/>
                    <a:pt x="116364" y="31294"/>
                    <a:pt x="116364" y="28373"/>
                  </a:cubicBezTo>
                  <a:lnTo>
                    <a:pt x="116364" y="5296"/>
                  </a:lnTo>
                  <a:cubicBezTo>
                    <a:pt x="116364" y="2375"/>
                    <a:pt x="113990" y="1"/>
                    <a:pt x="1110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4861207" y="1099282"/>
              <a:ext cx="3325729" cy="967395"/>
            </a:xfrm>
            <a:custGeom>
              <a:avLst/>
              <a:gdLst/>
              <a:ahLst/>
              <a:cxnLst/>
              <a:rect l="l" t="t" r="r" b="b"/>
              <a:pathLst>
                <a:path w="115748" h="33669" extrusionOk="0">
                  <a:moveTo>
                    <a:pt x="5615" y="1"/>
                  </a:moveTo>
                  <a:cubicBezTo>
                    <a:pt x="2511" y="1"/>
                    <a:pt x="0" y="2512"/>
                    <a:pt x="0" y="5616"/>
                  </a:cubicBezTo>
                  <a:lnTo>
                    <a:pt x="0" y="28053"/>
                  </a:lnTo>
                  <a:cubicBezTo>
                    <a:pt x="0" y="31157"/>
                    <a:pt x="2511" y="33668"/>
                    <a:pt x="5615" y="33668"/>
                  </a:cubicBezTo>
                  <a:lnTo>
                    <a:pt x="110132" y="33668"/>
                  </a:lnTo>
                  <a:cubicBezTo>
                    <a:pt x="113236" y="33668"/>
                    <a:pt x="115747" y="31157"/>
                    <a:pt x="115747" y="28053"/>
                  </a:cubicBezTo>
                  <a:lnTo>
                    <a:pt x="115747" y="5616"/>
                  </a:lnTo>
                  <a:cubicBezTo>
                    <a:pt x="115747" y="2512"/>
                    <a:pt x="113236" y="1"/>
                    <a:pt x="110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4861207" y="2432584"/>
              <a:ext cx="3325729" cy="968027"/>
            </a:xfrm>
            <a:custGeom>
              <a:avLst/>
              <a:gdLst/>
              <a:ahLst/>
              <a:cxnLst/>
              <a:rect l="l" t="t" r="r" b="b"/>
              <a:pathLst>
                <a:path w="115748" h="33691" extrusionOk="0">
                  <a:moveTo>
                    <a:pt x="5615" y="1"/>
                  </a:moveTo>
                  <a:cubicBezTo>
                    <a:pt x="2511" y="1"/>
                    <a:pt x="0" y="2534"/>
                    <a:pt x="0" y="5639"/>
                  </a:cubicBezTo>
                  <a:lnTo>
                    <a:pt x="0" y="28053"/>
                  </a:lnTo>
                  <a:cubicBezTo>
                    <a:pt x="0" y="31180"/>
                    <a:pt x="2511" y="33691"/>
                    <a:pt x="5615" y="33691"/>
                  </a:cubicBezTo>
                  <a:lnTo>
                    <a:pt x="110132" y="33691"/>
                  </a:lnTo>
                  <a:cubicBezTo>
                    <a:pt x="113236" y="33691"/>
                    <a:pt x="115747" y="31180"/>
                    <a:pt x="115747" y="28053"/>
                  </a:cubicBezTo>
                  <a:lnTo>
                    <a:pt x="115747" y="5639"/>
                  </a:lnTo>
                  <a:cubicBezTo>
                    <a:pt x="115747" y="2534"/>
                    <a:pt x="113236" y="1"/>
                    <a:pt x="110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6"/>
            <p:cNvSpPr/>
            <p:nvPr/>
          </p:nvSpPr>
          <p:spPr>
            <a:xfrm>
              <a:off x="4861207" y="3766548"/>
              <a:ext cx="3325729" cy="968027"/>
            </a:xfrm>
            <a:custGeom>
              <a:avLst/>
              <a:gdLst/>
              <a:ahLst/>
              <a:cxnLst/>
              <a:rect l="l" t="t" r="r" b="b"/>
              <a:pathLst>
                <a:path w="115748" h="33691" extrusionOk="0">
                  <a:moveTo>
                    <a:pt x="5615" y="0"/>
                  </a:moveTo>
                  <a:cubicBezTo>
                    <a:pt x="2511" y="0"/>
                    <a:pt x="0" y="2534"/>
                    <a:pt x="0" y="5638"/>
                  </a:cubicBezTo>
                  <a:lnTo>
                    <a:pt x="0" y="28053"/>
                  </a:lnTo>
                  <a:cubicBezTo>
                    <a:pt x="0" y="31157"/>
                    <a:pt x="2511" y="33690"/>
                    <a:pt x="5615" y="33690"/>
                  </a:cubicBezTo>
                  <a:lnTo>
                    <a:pt x="110132" y="33690"/>
                  </a:lnTo>
                  <a:cubicBezTo>
                    <a:pt x="113236" y="33690"/>
                    <a:pt x="115747" y="31157"/>
                    <a:pt x="115747" y="28053"/>
                  </a:cubicBezTo>
                  <a:lnTo>
                    <a:pt x="115747" y="5638"/>
                  </a:lnTo>
                  <a:cubicBezTo>
                    <a:pt x="115747" y="2534"/>
                    <a:pt x="113236" y="0"/>
                    <a:pt x="1101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980653" y="2432584"/>
              <a:ext cx="3343457" cy="968027"/>
            </a:xfrm>
            <a:custGeom>
              <a:avLst/>
              <a:gdLst/>
              <a:ahLst/>
              <a:cxnLst/>
              <a:rect l="l" t="t" r="r" b="b"/>
              <a:pathLst>
                <a:path w="116365" h="33691" extrusionOk="0">
                  <a:moveTo>
                    <a:pt x="5319" y="1"/>
                  </a:moveTo>
                  <a:cubicBezTo>
                    <a:pt x="2375" y="1"/>
                    <a:pt x="1" y="2375"/>
                    <a:pt x="1" y="5319"/>
                  </a:cubicBezTo>
                  <a:lnTo>
                    <a:pt x="1" y="28395"/>
                  </a:lnTo>
                  <a:cubicBezTo>
                    <a:pt x="1" y="31317"/>
                    <a:pt x="2375" y="33691"/>
                    <a:pt x="5319" y="33691"/>
                  </a:cubicBezTo>
                  <a:lnTo>
                    <a:pt x="111069" y="33691"/>
                  </a:lnTo>
                  <a:cubicBezTo>
                    <a:pt x="113990" y="33691"/>
                    <a:pt x="116364" y="31317"/>
                    <a:pt x="116364" y="28395"/>
                  </a:cubicBezTo>
                  <a:lnTo>
                    <a:pt x="116364" y="5319"/>
                  </a:lnTo>
                  <a:cubicBezTo>
                    <a:pt x="116364" y="2375"/>
                    <a:pt x="113990" y="1"/>
                    <a:pt x="1110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980653" y="3766548"/>
              <a:ext cx="3343457" cy="968027"/>
            </a:xfrm>
            <a:custGeom>
              <a:avLst/>
              <a:gdLst/>
              <a:ahLst/>
              <a:cxnLst/>
              <a:rect l="l" t="t" r="r" b="b"/>
              <a:pathLst>
                <a:path w="116365" h="33691" extrusionOk="0">
                  <a:moveTo>
                    <a:pt x="5319" y="0"/>
                  </a:moveTo>
                  <a:cubicBezTo>
                    <a:pt x="2375" y="0"/>
                    <a:pt x="1" y="2374"/>
                    <a:pt x="1" y="5319"/>
                  </a:cubicBezTo>
                  <a:lnTo>
                    <a:pt x="1" y="28372"/>
                  </a:lnTo>
                  <a:cubicBezTo>
                    <a:pt x="1" y="31317"/>
                    <a:pt x="2375" y="33690"/>
                    <a:pt x="5319" y="33690"/>
                  </a:cubicBezTo>
                  <a:lnTo>
                    <a:pt x="111069" y="33690"/>
                  </a:lnTo>
                  <a:cubicBezTo>
                    <a:pt x="113990" y="33690"/>
                    <a:pt x="116364" y="31317"/>
                    <a:pt x="116364" y="28372"/>
                  </a:cubicBezTo>
                  <a:lnTo>
                    <a:pt x="116364" y="5319"/>
                  </a:lnTo>
                  <a:cubicBezTo>
                    <a:pt x="116364" y="2374"/>
                    <a:pt x="113990" y="0"/>
                    <a:pt x="1110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8" name="Google Shape;1398;p26"/>
            <p:cNvGrpSpPr/>
            <p:nvPr/>
          </p:nvGrpSpPr>
          <p:grpSpPr>
            <a:xfrm>
              <a:off x="1936765" y="1275535"/>
              <a:ext cx="2226000" cy="614877"/>
              <a:chOff x="1680625" y="1275535"/>
              <a:chExt cx="2226000" cy="614877"/>
            </a:xfrm>
          </p:grpSpPr>
          <p:sp>
            <p:nvSpPr>
              <p:cNvPr id="1399" name="Google Shape;1399;p26"/>
              <p:cNvSpPr txBox="1"/>
              <p:nvPr/>
            </p:nvSpPr>
            <p:spPr>
              <a:xfrm>
                <a:off x="1680625" y="1545413"/>
                <a:ext cx="2226000" cy="34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1270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N" sz="1200" dirty="0" smtClean="0">
                    <a:solidFill>
                      <a:srgbClr val="FFFFFF"/>
                    </a:solidFill>
                    <a:latin typeface="Roboto"/>
                    <a:ea typeface="Roboto"/>
                    <a:sym typeface="Roboto"/>
                  </a:rPr>
                  <a:t>M</a:t>
                </a:r>
                <a:r>
                  <a:rPr lang="en" sz="1200" dirty="0" smtClean="0">
                    <a:solidFill>
                      <a:srgbClr val="FFFFFF"/>
                    </a:solidFill>
                    <a:latin typeface="Roboto"/>
                    <a:ea typeface="Roboto"/>
                    <a:sym typeface="Roboto"/>
                  </a:rPr>
                  <a:t>ohammad reza &amp; Supriya Nayak</a:t>
                </a:r>
                <a:endParaRPr sz="1200" dirty="0">
                  <a:solidFill>
                    <a:srgbClr val="7146B4"/>
                  </a:solidFill>
                </a:endParaRPr>
              </a:p>
            </p:txBody>
          </p:sp>
          <p:sp>
            <p:nvSpPr>
              <p:cNvPr id="1400" name="Google Shape;1400;p26"/>
              <p:cNvSpPr txBox="1"/>
              <p:nvPr/>
            </p:nvSpPr>
            <p:spPr>
              <a:xfrm>
                <a:off x="1680625" y="1275535"/>
                <a:ext cx="2226000" cy="26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1270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 smtClean="0">
                    <a:solidFill>
                      <a:srgbClr val="FFFFFF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DATA COLLECTION</a:t>
                </a:r>
                <a:endParaRPr sz="1600" dirty="0">
                  <a:solidFill>
                    <a:srgbClr val="7146B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401" name="Google Shape;1401;p26"/>
            <p:cNvGrpSpPr/>
            <p:nvPr/>
          </p:nvGrpSpPr>
          <p:grpSpPr>
            <a:xfrm>
              <a:off x="1936765" y="2609173"/>
              <a:ext cx="2226000" cy="614877"/>
              <a:chOff x="1680625" y="1275535"/>
              <a:chExt cx="2226000" cy="614877"/>
            </a:xfrm>
          </p:grpSpPr>
          <p:sp>
            <p:nvSpPr>
              <p:cNvPr id="1402" name="Google Shape;1402;p26"/>
              <p:cNvSpPr txBox="1"/>
              <p:nvPr/>
            </p:nvSpPr>
            <p:spPr>
              <a:xfrm>
                <a:off x="1680625" y="1545413"/>
                <a:ext cx="2226000" cy="34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 smtClean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Shariyar babbaki &amp; Mohammad Reza</a:t>
                </a:r>
                <a:endParaRPr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03" name="Google Shape;1403;p26"/>
              <p:cNvSpPr txBox="1"/>
              <p:nvPr/>
            </p:nvSpPr>
            <p:spPr>
              <a:xfrm>
                <a:off x="1680625" y="1275535"/>
                <a:ext cx="2226000" cy="26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1270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600" dirty="0" smtClean="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ML IMPLEMENTATION </a:t>
                </a:r>
                <a:endParaRPr sz="1600" dirty="0">
                  <a:solidFill>
                    <a:srgbClr val="7146B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404" name="Google Shape;1404;p26"/>
            <p:cNvGrpSpPr/>
            <p:nvPr/>
          </p:nvGrpSpPr>
          <p:grpSpPr>
            <a:xfrm>
              <a:off x="1936765" y="3942748"/>
              <a:ext cx="2248551" cy="614878"/>
              <a:chOff x="1680625" y="1275535"/>
              <a:chExt cx="2248551" cy="614878"/>
            </a:xfrm>
          </p:grpSpPr>
          <p:sp>
            <p:nvSpPr>
              <p:cNvPr id="1405" name="Google Shape;1405;p26"/>
              <p:cNvSpPr txBox="1"/>
              <p:nvPr/>
            </p:nvSpPr>
            <p:spPr>
              <a:xfrm>
                <a:off x="1680625" y="1545413"/>
                <a:ext cx="2226000" cy="34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1270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 smtClean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Mohammad Reza</a:t>
                </a:r>
                <a:endParaRPr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06" name="Google Shape;1406;p26"/>
              <p:cNvSpPr txBox="1"/>
              <p:nvPr/>
            </p:nvSpPr>
            <p:spPr>
              <a:xfrm>
                <a:off x="1703176" y="1275535"/>
                <a:ext cx="2226000" cy="26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1270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US" sz="1600" dirty="0" smtClean="0">
                    <a:solidFill>
                      <a:schemeClr val="bg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SENDING QUESTION</a:t>
                </a:r>
                <a:endParaRPr sz="1600" dirty="0">
                  <a:solidFill>
                    <a:schemeClr val="bg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407" name="Google Shape;1407;p26"/>
            <p:cNvGrpSpPr/>
            <p:nvPr/>
          </p:nvGrpSpPr>
          <p:grpSpPr>
            <a:xfrm>
              <a:off x="5842315" y="1275535"/>
              <a:ext cx="2226000" cy="614877"/>
              <a:chOff x="1680625" y="1275535"/>
              <a:chExt cx="2226000" cy="614877"/>
            </a:xfrm>
          </p:grpSpPr>
          <p:sp>
            <p:nvSpPr>
              <p:cNvPr id="1408" name="Google Shape;1408;p26"/>
              <p:cNvSpPr txBox="1"/>
              <p:nvPr/>
            </p:nvSpPr>
            <p:spPr>
              <a:xfrm>
                <a:off x="1680625" y="1545413"/>
                <a:ext cx="2226000" cy="34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1270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 smtClean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Shariyar Babaki</a:t>
                </a:r>
                <a:endParaRPr sz="1200" dirty="0">
                  <a:solidFill>
                    <a:srgbClr val="7146B4"/>
                  </a:solidFill>
                </a:endParaRPr>
              </a:p>
            </p:txBody>
          </p:sp>
          <p:sp>
            <p:nvSpPr>
              <p:cNvPr id="1409" name="Google Shape;1409;p26"/>
              <p:cNvSpPr txBox="1"/>
              <p:nvPr/>
            </p:nvSpPr>
            <p:spPr>
              <a:xfrm>
                <a:off x="1680625" y="1275535"/>
                <a:ext cx="2226000" cy="26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1270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600" dirty="0" smtClean="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DATA PREPARATION </a:t>
                </a:r>
                <a:endParaRPr sz="1600" dirty="0">
                  <a:solidFill>
                    <a:srgbClr val="7146B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410" name="Google Shape;1410;p26"/>
            <p:cNvGrpSpPr/>
            <p:nvPr/>
          </p:nvGrpSpPr>
          <p:grpSpPr>
            <a:xfrm>
              <a:off x="5842315" y="2609173"/>
              <a:ext cx="2226000" cy="614877"/>
              <a:chOff x="1680625" y="1275535"/>
              <a:chExt cx="2226000" cy="614877"/>
            </a:xfrm>
          </p:grpSpPr>
          <p:sp>
            <p:nvSpPr>
              <p:cNvPr id="1411" name="Google Shape;1411;p26"/>
              <p:cNvSpPr txBox="1"/>
              <p:nvPr/>
            </p:nvSpPr>
            <p:spPr>
              <a:xfrm>
                <a:off x="1680625" y="1545413"/>
                <a:ext cx="2226000" cy="34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 smtClean="0">
                    <a:solidFill>
                      <a:srgbClr val="FFFFFF"/>
                    </a:solidFill>
                    <a:latin typeface="Roboto"/>
                    <a:ea typeface="Roboto"/>
                    <a:sym typeface="Roboto"/>
                  </a:rPr>
                  <a:t>Paria Abbasi</a:t>
                </a:r>
                <a:endParaRPr sz="1200" dirty="0">
                  <a:solidFill>
                    <a:srgbClr val="7146B4"/>
                  </a:solidFill>
                </a:endParaRPr>
              </a:p>
            </p:txBody>
          </p:sp>
          <p:sp>
            <p:nvSpPr>
              <p:cNvPr id="1412" name="Google Shape;1412;p26"/>
              <p:cNvSpPr txBox="1"/>
              <p:nvPr/>
            </p:nvSpPr>
            <p:spPr>
              <a:xfrm>
                <a:off x="1680625" y="1275535"/>
                <a:ext cx="2226000" cy="26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1270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600" dirty="0" smtClean="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NOTIFYING CANDIDATE</a:t>
                </a:r>
                <a:endParaRPr sz="1600" dirty="0">
                  <a:solidFill>
                    <a:srgbClr val="7146B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413" name="Google Shape;1413;p26"/>
            <p:cNvGrpSpPr/>
            <p:nvPr/>
          </p:nvGrpSpPr>
          <p:grpSpPr>
            <a:xfrm>
              <a:off x="5829819" y="3954738"/>
              <a:ext cx="2238496" cy="602888"/>
              <a:chOff x="1668129" y="1287525"/>
              <a:chExt cx="2238496" cy="602888"/>
            </a:xfrm>
          </p:grpSpPr>
          <p:sp>
            <p:nvSpPr>
              <p:cNvPr id="1414" name="Google Shape;1414;p26"/>
              <p:cNvSpPr txBox="1"/>
              <p:nvPr/>
            </p:nvSpPr>
            <p:spPr>
              <a:xfrm>
                <a:off x="1680625" y="1545413"/>
                <a:ext cx="2226000" cy="34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 smtClean="0">
                    <a:solidFill>
                      <a:srgbClr val="FFFFFF"/>
                    </a:solidFill>
                    <a:latin typeface="Roboto"/>
                    <a:ea typeface="Roboto"/>
                    <a:sym typeface="Roboto"/>
                  </a:rPr>
                  <a:t>Paria Abbasi &amp; Shariyar </a:t>
                </a:r>
                <a:endParaRPr sz="1200" dirty="0">
                  <a:solidFill>
                    <a:srgbClr val="7146B4"/>
                  </a:solidFill>
                </a:endParaRPr>
              </a:p>
            </p:txBody>
          </p:sp>
          <p:sp>
            <p:nvSpPr>
              <p:cNvPr id="1415" name="Google Shape;1415;p26"/>
              <p:cNvSpPr txBox="1"/>
              <p:nvPr/>
            </p:nvSpPr>
            <p:spPr>
              <a:xfrm>
                <a:off x="1668129" y="1287525"/>
                <a:ext cx="2226000" cy="26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1270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600" dirty="0" smtClean="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SELECTION</a:t>
                </a:r>
                <a:endParaRPr sz="1600" dirty="0">
                  <a:solidFill>
                    <a:srgbClr val="7146B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cxnSp>
          <p:nvCxnSpPr>
            <p:cNvPr id="1416" name="Google Shape;1416;p26"/>
            <p:cNvCxnSpPr/>
            <p:nvPr/>
          </p:nvCxnSpPr>
          <p:spPr>
            <a:xfrm>
              <a:off x="4321550" y="2918325"/>
              <a:ext cx="5433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7" name="Google Shape;1417;p26"/>
            <p:cNvCxnSpPr/>
            <p:nvPr/>
          </p:nvCxnSpPr>
          <p:spPr>
            <a:xfrm>
              <a:off x="4321550" y="4250188"/>
              <a:ext cx="5433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18" name="Google Shape;1418;p26"/>
          <p:cNvSpPr txBox="1">
            <a:spLocks noGrp="1"/>
          </p:cNvSpPr>
          <p:nvPr>
            <p:ph type="title"/>
          </p:nvPr>
        </p:nvSpPr>
        <p:spPr>
          <a:xfrm>
            <a:off x="2648418" y="234787"/>
            <a:ext cx="4036800" cy="6965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Application |TEAM TASK ALLOTMENT </a:t>
            </a:r>
            <a:endParaRPr dirty="0"/>
          </a:p>
        </p:txBody>
      </p:sp>
      <p:grpSp>
        <p:nvGrpSpPr>
          <p:cNvPr id="1419" name="Google Shape;1419;p26"/>
          <p:cNvGrpSpPr/>
          <p:nvPr/>
        </p:nvGrpSpPr>
        <p:grpSpPr>
          <a:xfrm>
            <a:off x="1282320" y="2687973"/>
            <a:ext cx="473512" cy="611916"/>
            <a:chOff x="1140047" y="1267194"/>
            <a:chExt cx="473512" cy="611916"/>
          </a:xfrm>
        </p:grpSpPr>
        <p:sp>
          <p:nvSpPr>
            <p:cNvPr id="1420" name="Google Shape;1420;p26"/>
            <p:cNvSpPr/>
            <p:nvPr/>
          </p:nvSpPr>
          <p:spPr>
            <a:xfrm>
              <a:off x="1140047" y="1291444"/>
              <a:ext cx="473512" cy="587666"/>
            </a:xfrm>
            <a:custGeom>
              <a:avLst/>
              <a:gdLst/>
              <a:ahLst/>
              <a:cxnLst/>
              <a:rect l="l" t="t" r="r" b="b"/>
              <a:pathLst>
                <a:path w="16480" h="20453" extrusionOk="0">
                  <a:moveTo>
                    <a:pt x="1689" y="1"/>
                  </a:moveTo>
                  <a:cubicBezTo>
                    <a:pt x="753" y="1"/>
                    <a:pt x="0" y="754"/>
                    <a:pt x="0" y="1690"/>
                  </a:cubicBezTo>
                  <a:lnTo>
                    <a:pt x="0" y="18763"/>
                  </a:lnTo>
                  <a:cubicBezTo>
                    <a:pt x="0" y="19699"/>
                    <a:pt x="753" y="20452"/>
                    <a:pt x="1689" y="20452"/>
                  </a:cubicBezTo>
                  <a:lnTo>
                    <a:pt x="14791" y="20452"/>
                  </a:lnTo>
                  <a:cubicBezTo>
                    <a:pt x="15727" y="20452"/>
                    <a:pt x="16480" y="19699"/>
                    <a:pt x="16480" y="18763"/>
                  </a:cubicBezTo>
                  <a:lnTo>
                    <a:pt x="16480" y="1690"/>
                  </a:lnTo>
                  <a:cubicBezTo>
                    <a:pt x="16480" y="754"/>
                    <a:pt x="15727" y="1"/>
                    <a:pt x="14791" y="1"/>
                  </a:cubicBezTo>
                  <a:lnTo>
                    <a:pt x="13330" y="1"/>
                  </a:lnTo>
                  <a:lnTo>
                    <a:pt x="13330" y="777"/>
                  </a:lnTo>
                  <a:lnTo>
                    <a:pt x="14791" y="777"/>
                  </a:lnTo>
                  <a:cubicBezTo>
                    <a:pt x="15316" y="777"/>
                    <a:pt x="15704" y="1188"/>
                    <a:pt x="15704" y="1690"/>
                  </a:cubicBezTo>
                  <a:lnTo>
                    <a:pt x="15704" y="18763"/>
                  </a:lnTo>
                  <a:cubicBezTo>
                    <a:pt x="15704" y="19265"/>
                    <a:pt x="15316" y="19676"/>
                    <a:pt x="14791" y="19676"/>
                  </a:cubicBezTo>
                  <a:lnTo>
                    <a:pt x="1689" y="19676"/>
                  </a:lnTo>
                  <a:cubicBezTo>
                    <a:pt x="1187" y="19676"/>
                    <a:pt x="776" y="19265"/>
                    <a:pt x="776" y="18763"/>
                  </a:cubicBezTo>
                  <a:lnTo>
                    <a:pt x="776" y="1690"/>
                  </a:lnTo>
                  <a:cubicBezTo>
                    <a:pt x="776" y="1188"/>
                    <a:pt x="1187" y="777"/>
                    <a:pt x="1689" y="777"/>
                  </a:cubicBezTo>
                  <a:lnTo>
                    <a:pt x="3150" y="777"/>
                  </a:lnTo>
                  <a:lnTo>
                    <a:pt x="3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1249546" y="1282940"/>
              <a:ext cx="254512" cy="80681"/>
            </a:xfrm>
            <a:custGeom>
              <a:avLst/>
              <a:gdLst/>
              <a:ahLst/>
              <a:cxnLst/>
              <a:rect l="l" t="t" r="r" b="b"/>
              <a:pathLst>
                <a:path w="8858" h="2808" extrusionOk="0">
                  <a:moveTo>
                    <a:pt x="115" y="0"/>
                  </a:moveTo>
                  <a:cubicBezTo>
                    <a:pt x="69" y="0"/>
                    <a:pt x="1" y="46"/>
                    <a:pt x="1" y="114"/>
                  </a:cubicBezTo>
                  <a:lnTo>
                    <a:pt x="1" y="1552"/>
                  </a:lnTo>
                  <a:cubicBezTo>
                    <a:pt x="1" y="2260"/>
                    <a:pt x="571" y="2808"/>
                    <a:pt x="1256" y="2808"/>
                  </a:cubicBezTo>
                  <a:lnTo>
                    <a:pt x="7602" y="2808"/>
                  </a:lnTo>
                  <a:cubicBezTo>
                    <a:pt x="8286" y="2808"/>
                    <a:pt x="8857" y="2260"/>
                    <a:pt x="8857" y="1552"/>
                  </a:cubicBezTo>
                  <a:lnTo>
                    <a:pt x="8857" y="114"/>
                  </a:lnTo>
                  <a:cubicBezTo>
                    <a:pt x="8857" y="46"/>
                    <a:pt x="8811" y="0"/>
                    <a:pt x="87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1309224" y="1267194"/>
              <a:ext cx="135129" cy="48558"/>
            </a:xfrm>
            <a:custGeom>
              <a:avLst/>
              <a:gdLst/>
              <a:ahLst/>
              <a:cxnLst/>
              <a:rect l="l" t="t" r="r" b="b"/>
              <a:pathLst>
                <a:path w="4703" h="1690" extrusionOk="0">
                  <a:moveTo>
                    <a:pt x="594" y="0"/>
                  </a:moveTo>
                  <a:cubicBezTo>
                    <a:pt x="275" y="0"/>
                    <a:pt x="1" y="274"/>
                    <a:pt x="1" y="616"/>
                  </a:cubicBezTo>
                  <a:lnTo>
                    <a:pt x="1" y="1689"/>
                  </a:lnTo>
                  <a:lnTo>
                    <a:pt x="4703" y="1689"/>
                  </a:lnTo>
                  <a:lnTo>
                    <a:pt x="4703" y="616"/>
                  </a:lnTo>
                  <a:cubicBezTo>
                    <a:pt x="4703" y="274"/>
                    <a:pt x="4452" y="0"/>
                    <a:pt x="4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1206936" y="1421315"/>
              <a:ext cx="330567" cy="19050"/>
            </a:xfrm>
            <a:custGeom>
              <a:avLst/>
              <a:gdLst/>
              <a:ahLst/>
              <a:cxnLst/>
              <a:rect l="l" t="t" r="r" b="b"/>
              <a:pathLst>
                <a:path w="11505" h="663" extrusionOk="0">
                  <a:moveTo>
                    <a:pt x="0" y="0"/>
                  </a:moveTo>
                  <a:lnTo>
                    <a:pt x="0" y="662"/>
                  </a:lnTo>
                  <a:lnTo>
                    <a:pt x="11504" y="662"/>
                  </a:lnTo>
                  <a:lnTo>
                    <a:pt x="115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1206936" y="1479671"/>
              <a:ext cx="330567" cy="19050"/>
            </a:xfrm>
            <a:custGeom>
              <a:avLst/>
              <a:gdLst/>
              <a:ahLst/>
              <a:cxnLst/>
              <a:rect l="l" t="t" r="r" b="b"/>
              <a:pathLst>
                <a:path w="11505" h="663" extrusionOk="0">
                  <a:moveTo>
                    <a:pt x="0" y="1"/>
                  </a:moveTo>
                  <a:lnTo>
                    <a:pt x="0" y="663"/>
                  </a:lnTo>
                  <a:lnTo>
                    <a:pt x="11504" y="663"/>
                  </a:lnTo>
                  <a:lnTo>
                    <a:pt x="11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1206936" y="1537395"/>
              <a:ext cx="330567" cy="19050"/>
            </a:xfrm>
            <a:custGeom>
              <a:avLst/>
              <a:gdLst/>
              <a:ahLst/>
              <a:cxnLst/>
              <a:rect l="l" t="t" r="r" b="b"/>
              <a:pathLst>
                <a:path w="11505" h="663" extrusionOk="0">
                  <a:moveTo>
                    <a:pt x="0" y="0"/>
                  </a:moveTo>
                  <a:lnTo>
                    <a:pt x="0" y="662"/>
                  </a:lnTo>
                  <a:lnTo>
                    <a:pt x="11504" y="662"/>
                  </a:lnTo>
                  <a:lnTo>
                    <a:pt x="115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6"/>
            <p:cNvSpPr/>
            <p:nvPr/>
          </p:nvSpPr>
          <p:spPr>
            <a:xfrm>
              <a:off x="1206936" y="1595750"/>
              <a:ext cx="330567" cy="19050"/>
            </a:xfrm>
            <a:custGeom>
              <a:avLst/>
              <a:gdLst/>
              <a:ahLst/>
              <a:cxnLst/>
              <a:rect l="l" t="t" r="r" b="b"/>
              <a:pathLst>
                <a:path w="11505" h="663" extrusionOk="0">
                  <a:moveTo>
                    <a:pt x="0" y="1"/>
                  </a:moveTo>
                  <a:lnTo>
                    <a:pt x="0" y="663"/>
                  </a:lnTo>
                  <a:lnTo>
                    <a:pt x="11504" y="663"/>
                  </a:lnTo>
                  <a:lnTo>
                    <a:pt x="11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6"/>
            <p:cNvSpPr/>
            <p:nvPr/>
          </p:nvSpPr>
          <p:spPr>
            <a:xfrm>
              <a:off x="1206936" y="1653474"/>
              <a:ext cx="330567" cy="19050"/>
            </a:xfrm>
            <a:custGeom>
              <a:avLst/>
              <a:gdLst/>
              <a:ahLst/>
              <a:cxnLst/>
              <a:rect l="l" t="t" r="r" b="b"/>
              <a:pathLst>
                <a:path w="11505" h="663" extrusionOk="0">
                  <a:moveTo>
                    <a:pt x="0" y="0"/>
                  </a:moveTo>
                  <a:lnTo>
                    <a:pt x="0" y="662"/>
                  </a:lnTo>
                  <a:lnTo>
                    <a:pt x="11504" y="662"/>
                  </a:lnTo>
                  <a:lnTo>
                    <a:pt x="115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6"/>
            <p:cNvSpPr/>
            <p:nvPr/>
          </p:nvSpPr>
          <p:spPr>
            <a:xfrm>
              <a:off x="1206936" y="1711830"/>
              <a:ext cx="297755" cy="19050"/>
            </a:xfrm>
            <a:custGeom>
              <a:avLst/>
              <a:gdLst/>
              <a:ahLst/>
              <a:cxnLst/>
              <a:rect l="l" t="t" r="r" b="b"/>
              <a:pathLst>
                <a:path w="10363" h="663" extrusionOk="0">
                  <a:moveTo>
                    <a:pt x="0" y="1"/>
                  </a:moveTo>
                  <a:lnTo>
                    <a:pt x="0" y="663"/>
                  </a:lnTo>
                  <a:lnTo>
                    <a:pt x="10363" y="663"/>
                  </a:lnTo>
                  <a:lnTo>
                    <a:pt x="103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6"/>
            <p:cNvSpPr/>
            <p:nvPr/>
          </p:nvSpPr>
          <p:spPr>
            <a:xfrm>
              <a:off x="1213487" y="1766939"/>
              <a:ext cx="246611" cy="19021"/>
            </a:xfrm>
            <a:custGeom>
              <a:avLst/>
              <a:gdLst/>
              <a:ahLst/>
              <a:cxnLst/>
              <a:rect l="l" t="t" r="r" b="b"/>
              <a:pathLst>
                <a:path w="8583" h="662" extrusionOk="0">
                  <a:moveTo>
                    <a:pt x="0" y="0"/>
                  </a:moveTo>
                  <a:lnTo>
                    <a:pt x="0" y="662"/>
                  </a:lnTo>
                  <a:lnTo>
                    <a:pt x="8583" y="662"/>
                  </a:lnTo>
                  <a:lnTo>
                    <a:pt x="8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0" name="Google Shape;1430;p26"/>
          <p:cNvGrpSpPr/>
          <p:nvPr/>
        </p:nvGrpSpPr>
        <p:grpSpPr>
          <a:xfrm>
            <a:off x="1204461" y="3907576"/>
            <a:ext cx="617835" cy="628322"/>
            <a:chOff x="5015314" y="1277682"/>
            <a:chExt cx="617835" cy="628322"/>
          </a:xfrm>
        </p:grpSpPr>
        <p:sp>
          <p:nvSpPr>
            <p:cNvPr id="1431" name="Google Shape;1431;p26"/>
            <p:cNvSpPr/>
            <p:nvPr/>
          </p:nvSpPr>
          <p:spPr>
            <a:xfrm>
              <a:off x="5351111" y="1453438"/>
              <a:ext cx="282038" cy="452566"/>
            </a:xfrm>
            <a:custGeom>
              <a:avLst/>
              <a:gdLst/>
              <a:ahLst/>
              <a:cxnLst/>
              <a:rect l="l" t="t" r="r" b="b"/>
              <a:pathLst>
                <a:path w="9816" h="15751" extrusionOk="0">
                  <a:moveTo>
                    <a:pt x="6848" y="1"/>
                  </a:moveTo>
                  <a:cubicBezTo>
                    <a:pt x="6003" y="1"/>
                    <a:pt x="5319" y="685"/>
                    <a:pt x="5319" y="1530"/>
                  </a:cubicBezTo>
                  <a:lnTo>
                    <a:pt x="5319" y="7624"/>
                  </a:lnTo>
                  <a:lnTo>
                    <a:pt x="913" y="7624"/>
                  </a:lnTo>
                  <a:cubicBezTo>
                    <a:pt x="411" y="7624"/>
                    <a:pt x="0" y="8035"/>
                    <a:pt x="0" y="8537"/>
                  </a:cubicBezTo>
                  <a:lnTo>
                    <a:pt x="0" y="9838"/>
                  </a:lnTo>
                  <a:lnTo>
                    <a:pt x="0" y="14860"/>
                  </a:lnTo>
                  <a:cubicBezTo>
                    <a:pt x="0" y="15339"/>
                    <a:pt x="411" y="15750"/>
                    <a:pt x="913" y="15750"/>
                  </a:cubicBezTo>
                  <a:cubicBezTo>
                    <a:pt x="1393" y="15750"/>
                    <a:pt x="1803" y="15339"/>
                    <a:pt x="1803" y="14860"/>
                  </a:cubicBezTo>
                  <a:lnTo>
                    <a:pt x="1803" y="10751"/>
                  </a:lnTo>
                  <a:lnTo>
                    <a:pt x="8902" y="10751"/>
                  </a:lnTo>
                  <a:cubicBezTo>
                    <a:pt x="9404" y="10751"/>
                    <a:pt x="9815" y="10340"/>
                    <a:pt x="9815" y="9838"/>
                  </a:cubicBezTo>
                  <a:lnTo>
                    <a:pt x="9815" y="9222"/>
                  </a:lnTo>
                  <a:lnTo>
                    <a:pt x="9815" y="8537"/>
                  </a:lnTo>
                  <a:lnTo>
                    <a:pt x="9815" y="1530"/>
                  </a:lnTo>
                  <a:cubicBezTo>
                    <a:pt x="9815" y="685"/>
                    <a:pt x="9130" y="1"/>
                    <a:pt x="8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6"/>
            <p:cNvSpPr/>
            <p:nvPr/>
          </p:nvSpPr>
          <p:spPr>
            <a:xfrm>
              <a:off x="5505232" y="1317016"/>
              <a:ext cx="118723" cy="118091"/>
            </a:xfrm>
            <a:custGeom>
              <a:avLst/>
              <a:gdLst/>
              <a:ahLst/>
              <a:cxnLst/>
              <a:rect l="l" t="t" r="r" b="b"/>
              <a:pathLst>
                <a:path w="4132" h="4110" extrusionOk="0">
                  <a:moveTo>
                    <a:pt x="2077" y="1"/>
                  </a:moveTo>
                  <a:cubicBezTo>
                    <a:pt x="936" y="1"/>
                    <a:pt x="0" y="914"/>
                    <a:pt x="0" y="2055"/>
                  </a:cubicBezTo>
                  <a:cubicBezTo>
                    <a:pt x="0" y="3196"/>
                    <a:pt x="936" y="4109"/>
                    <a:pt x="2077" y="4109"/>
                  </a:cubicBezTo>
                  <a:cubicBezTo>
                    <a:pt x="3219" y="4109"/>
                    <a:pt x="4132" y="3196"/>
                    <a:pt x="4132" y="2055"/>
                  </a:cubicBezTo>
                  <a:cubicBezTo>
                    <a:pt x="4132" y="914"/>
                    <a:pt x="3219" y="1"/>
                    <a:pt x="20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6"/>
            <p:cNvSpPr/>
            <p:nvPr/>
          </p:nvSpPr>
          <p:spPr>
            <a:xfrm>
              <a:off x="5015314" y="1453438"/>
              <a:ext cx="282038" cy="452566"/>
            </a:xfrm>
            <a:custGeom>
              <a:avLst/>
              <a:gdLst/>
              <a:ahLst/>
              <a:cxnLst/>
              <a:rect l="l" t="t" r="r" b="b"/>
              <a:pathLst>
                <a:path w="9816" h="15751" extrusionOk="0">
                  <a:moveTo>
                    <a:pt x="1530" y="1"/>
                  </a:moveTo>
                  <a:cubicBezTo>
                    <a:pt x="685" y="1"/>
                    <a:pt x="1" y="685"/>
                    <a:pt x="1" y="1530"/>
                  </a:cubicBezTo>
                  <a:lnTo>
                    <a:pt x="1" y="8537"/>
                  </a:lnTo>
                  <a:lnTo>
                    <a:pt x="1" y="9222"/>
                  </a:lnTo>
                  <a:lnTo>
                    <a:pt x="1" y="9838"/>
                  </a:lnTo>
                  <a:cubicBezTo>
                    <a:pt x="1" y="10340"/>
                    <a:pt x="389" y="10751"/>
                    <a:pt x="891" y="10751"/>
                  </a:cubicBezTo>
                  <a:lnTo>
                    <a:pt x="7990" y="10751"/>
                  </a:lnTo>
                  <a:lnTo>
                    <a:pt x="7990" y="14860"/>
                  </a:lnTo>
                  <a:cubicBezTo>
                    <a:pt x="7990" y="15339"/>
                    <a:pt x="8400" y="15750"/>
                    <a:pt x="8903" y="15750"/>
                  </a:cubicBezTo>
                  <a:cubicBezTo>
                    <a:pt x="9405" y="15750"/>
                    <a:pt x="9816" y="15339"/>
                    <a:pt x="9816" y="14860"/>
                  </a:cubicBezTo>
                  <a:lnTo>
                    <a:pt x="9816" y="9838"/>
                  </a:lnTo>
                  <a:lnTo>
                    <a:pt x="9816" y="8537"/>
                  </a:lnTo>
                  <a:cubicBezTo>
                    <a:pt x="9816" y="8035"/>
                    <a:pt x="9405" y="7624"/>
                    <a:pt x="8903" y="7624"/>
                  </a:cubicBezTo>
                  <a:lnTo>
                    <a:pt x="4497" y="7624"/>
                  </a:lnTo>
                  <a:lnTo>
                    <a:pt x="4497" y="1530"/>
                  </a:lnTo>
                  <a:cubicBezTo>
                    <a:pt x="4497" y="685"/>
                    <a:pt x="3813" y="1"/>
                    <a:pt x="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6"/>
            <p:cNvSpPr/>
            <p:nvPr/>
          </p:nvSpPr>
          <p:spPr>
            <a:xfrm>
              <a:off x="5023848" y="1317016"/>
              <a:ext cx="118723" cy="118091"/>
            </a:xfrm>
            <a:custGeom>
              <a:avLst/>
              <a:gdLst/>
              <a:ahLst/>
              <a:cxnLst/>
              <a:rect l="l" t="t" r="r" b="b"/>
              <a:pathLst>
                <a:path w="4132" h="4110" extrusionOk="0">
                  <a:moveTo>
                    <a:pt x="2078" y="1"/>
                  </a:moveTo>
                  <a:cubicBezTo>
                    <a:pt x="936" y="1"/>
                    <a:pt x="0" y="914"/>
                    <a:pt x="0" y="2055"/>
                  </a:cubicBezTo>
                  <a:cubicBezTo>
                    <a:pt x="0" y="3196"/>
                    <a:pt x="936" y="4109"/>
                    <a:pt x="2078" y="4109"/>
                  </a:cubicBezTo>
                  <a:cubicBezTo>
                    <a:pt x="3219" y="4109"/>
                    <a:pt x="4132" y="3196"/>
                    <a:pt x="4132" y="2055"/>
                  </a:cubicBezTo>
                  <a:cubicBezTo>
                    <a:pt x="4132" y="914"/>
                    <a:pt x="3219" y="1"/>
                    <a:pt x="20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6"/>
            <p:cNvSpPr/>
            <p:nvPr/>
          </p:nvSpPr>
          <p:spPr>
            <a:xfrm>
              <a:off x="5029106" y="1791189"/>
              <a:ext cx="196099" cy="51833"/>
            </a:xfrm>
            <a:custGeom>
              <a:avLst/>
              <a:gdLst/>
              <a:ahLst/>
              <a:cxnLst/>
              <a:rect l="l" t="t" r="r" b="b"/>
              <a:pathLst>
                <a:path w="6825" h="1804" extrusionOk="0">
                  <a:moveTo>
                    <a:pt x="913" y="1"/>
                  </a:moveTo>
                  <a:cubicBezTo>
                    <a:pt x="411" y="1"/>
                    <a:pt x="0" y="411"/>
                    <a:pt x="0" y="914"/>
                  </a:cubicBezTo>
                  <a:cubicBezTo>
                    <a:pt x="0" y="1416"/>
                    <a:pt x="411" y="1804"/>
                    <a:pt x="913" y="1804"/>
                  </a:cubicBezTo>
                  <a:lnTo>
                    <a:pt x="5912" y="1804"/>
                  </a:lnTo>
                  <a:cubicBezTo>
                    <a:pt x="6414" y="1804"/>
                    <a:pt x="6825" y="1416"/>
                    <a:pt x="6825" y="914"/>
                  </a:cubicBezTo>
                  <a:cubicBezTo>
                    <a:pt x="6825" y="411"/>
                    <a:pt x="6414" y="1"/>
                    <a:pt x="5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6"/>
            <p:cNvSpPr/>
            <p:nvPr/>
          </p:nvSpPr>
          <p:spPr>
            <a:xfrm>
              <a:off x="5422597" y="1791189"/>
              <a:ext cx="196128" cy="51833"/>
            </a:xfrm>
            <a:custGeom>
              <a:avLst/>
              <a:gdLst/>
              <a:ahLst/>
              <a:cxnLst/>
              <a:rect l="l" t="t" r="r" b="b"/>
              <a:pathLst>
                <a:path w="6826" h="1804" extrusionOk="0">
                  <a:moveTo>
                    <a:pt x="913" y="1"/>
                  </a:moveTo>
                  <a:cubicBezTo>
                    <a:pt x="411" y="1"/>
                    <a:pt x="0" y="411"/>
                    <a:pt x="0" y="914"/>
                  </a:cubicBezTo>
                  <a:cubicBezTo>
                    <a:pt x="0" y="1416"/>
                    <a:pt x="411" y="1804"/>
                    <a:pt x="913" y="1804"/>
                  </a:cubicBezTo>
                  <a:lnTo>
                    <a:pt x="5912" y="1804"/>
                  </a:lnTo>
                  <a:cubicBezTo>
                    <a:pt x="6414" y="1804"/>
                    <a:pt x="6825" y="1416"/>
                    <a:pt x="6825" y="914"/>
                  </a:cubicBezTo>
                  <a:cubicBezTo>
                    <a:pt x="6825" y="411"/>
                    <a:pt x="6414" y="1"/>
                    <a:pt x="5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6"/>
            <p:cNvSpPr/>
            <p:nvPr/>
          </p:nvSpPr>
          <p:spPr>
            <a:xfrm>
              <a:off x="5161563" y="1277682"/>
              <a:ext cx="173171" cy="157425"/>
            </a:xfrm>
            <a:custGeom>
              <a:avLst/>
              <a:gdLst/>
              <a:ahLst/>
              <a:cxnLst/>
              <a:rect l="l" t="t" r="r" b="b"/>
              <a:pathLst>
                <a:path w="6027" h="5479" extrusionOk="0">
                  <a:moveTo>
                    <a:pt x="434" y="0"/>
                  </a:moveTo>
                  <a:cubicBezTo>
                    <a:pt x="183" y="0"/>
                    <a:pt x="1" y="206"/>
                    <a:pt x="1" y="434"/>
                  </a:cubicBezTo>
                  <a:lnTo>
                    <a:pt x="1" y="3675"/>
                  </a:lnTo>
                  <a:cubicBezTo>
                    <a:pt x="1" y="3904"/>
                    <a:pt x="183" y="4109"/>
                    <a:pt x="434" y="4109"/>
                  </a:cubicBezTo>
                  <a:lnTo>
                    <a:pt x="822" y="4109"/>
                  </a:lnTo>
                  <a:lnTo>
                    <a:pt x="891" y="5478"/>
                  </a:lnTo>
                  <a:lnTo>
                    <a:pt x="1827" y="4109"/>
                  </a:lnTo>
                  <a:lnTo>
                    <a:pt x="5593" y="4109"/>
                  </a:lnTo>
                  <a:cubicBezTo>
                    <a:pt x="5821" y="4109"/>
                    <a:pt x="6027" y="3904"/>
                    <a:pt x="6027" y="3675"/>
                  </a:cubicBezTo>
                  <a:lnTo>
                    <a:pt x="6027" y="434"/>
                  </a:lnTo>
                  <a:cubicBezTo>
                    <a:pt x="6027" y="206"/>
                    <a:pt x="5821" y="0"/>
                    <a:pt x="5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6"/>
            <p:cNvSpPr/>
            <p:nvPr/>
          </p:nvSpPr>
          <p:spPr>
            <a:xfrm>
              <a:off x="5303242" y="1387871"/>
              <a:ext cx="173142" cy="157425"/>
            </a:xfrm>
            <a:custGeom>
              <a:avLst/>
              <a:gdLst/>
              <a:ahLst/>
              <a:cxnLst/>
              <a:rect l="l" t="t" r="r" b="b"/>
              <a:pathLst>
                <a:path w="6026" h="5479" extrusionOk="0">
                  <a:moveTo>
                    <a:pt x="5113" y="0"/>
                  </a:moveTo>
                  <a:lnTo>
                    <a:pt x="4177" y="1370"/>
                  </a:lnTo>
                  <a:lnTo>
                    <a:pt x="434" y="1370"/>
                  </a:lnTo>
                  <a:cubicBezTo>
                    <a:pt x="183" y="1370"/>
                    <a:pt x="0" y="1575"/>
                    <a:pt x="0" y="1803"/>
                  </a:cubicBezTo>
                  <a:lnTo>
                    <a:pt x="0" y="5044"/>
                  </a:lnTo>
                  <a:cubicBezTo>
                    <a:pt x="0" y="5296"/>
                    <a:pt x="183" y="5478"/>
                    <a:pt x="434" y="5478"/>
                  </a:cubicBezTo>
                  <a:lnTo>
                    <a:pt x="5569" y="5478"/>
                  </a:lnTo>
                  <a:cubicBezTo>
                    <a:pt x="5820" y="5478"/>
                    <a:pt x="6026" y="5296"/>
                    <a:pt x="6026" y="5044"/>
                  </a:cubicBezTo>
                  <a:lnTo>
                    <a:pt x="6026" y="1803"/>
                  </a:lnTo>
                  <a:cubicBezTo>
                    <a:pt x="6026" y="1575"/>
                    <a:pt x="5820" y="1370"/>
                    <a:pt x="5569" y="1370"/>
                  </a:cubicBezTo>
                  <a:lnTo>
                    <a:pt x="5181" y="1370"/>
                  </a:lnTo>
                  <a:lnTo>
                    <a:pt x="51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26"/>
          <p:cNvGrpSpPr/>
          <p:nvPr/>
        </p:nvGrpSpPr>
        <p:grpSpPr>
          <a:xfrm>
            <a:off x="5039578" y="2593324"/>
            <a:ext cx="532557" cy="687971"/>
            <a:chOff x="5012039" y="2561794"/>
            <a:chExt cx="532557" cy="687971"/>
          </a:xfrm>
        </p:grpSpPr>
        <p:sp>
          <p:nvSpPr>
            <p:cNvPr id="1440" name="Google Shape;1440;p26"/>
            <p:cNvSpPr/>
            <p:nvPr/>
          </p:nvSpPr>
          <p:spPr>
            <a:xfrm>
              <a:off x="5012039" y="2589320"/>
              <a:ext cx="532557" cy="660445"/>
            </a:xfrm>
            <a:custGeom>
              <a:avLst/>
              <a:gdLst/>
              <a:ahLst/>
              <a:cxnLst/>
              <a:rect l="l" t="t" r="r" b="b"/>
              <a:pathLst>
                <a:path w="18535" h="22986" extrusionOk="0">
                  <a:moveTo>
                    <a:pt x="1872" y="1"/>
                  </a:moveTo>
                  <a:cubicBezTo>
                    <a:pt x="845" y="1"/>
                    <a:pt x="1" y="845"/>
                    <a:pt x="1" y="1873"/>
                  </a:cubicBezTo>
                  <a:lnTo>
                    <a:pt x="1" y="21091"/>
                  </a:lnTo>
                  <a:cubicBezTo>
                    <a:pt x="1" y="22141"/>
                    <a:pt x="845" y="22986"/>
                    <a:pt x="1872" y="22986"/>
                  </a:cubicBezTo>
                  <a:lnTo>
                    <a:pt x="16640" y="22986"/>
                  </a:lnTo>
                  <a:cubicBezTo>
                    <a:pt x="17690" y="22986"/>
                    <a:pt x="18535" y="22141"/>
                    <a:pt x="18535" y="21091"/>
                  </a:cubicBezTo>
                  <a:lnTo>
                    <a:pt x="18535" y="1873"/>
                  </a:lnTo>
                  <a:cubicBezTo>
                    <a:pt x="18535" y="845"/>
                    <a:pt x="17690" y="1"/>
                    <a:pt x="16640" y="1"/>
                  </a:cubicBezTo>
                  <a:lnTo>
                    <a:pt x="14997" y="1"/>
                  </a:lnTo>
                  <a:lnTo>
                    <a:pt x="14997" y="845"/>
                  </a:lnTo>
                  <a:lnTo>
                    <a:pt x="16640" y="845"/>
                  </a:lnTo>
                  <a:cubicBezTo>
                    <a:pt x="17211" y="845"/>
                    <a:pt x="17667" y="1302"/>
                    <a:pt x="17667" y="1873"/>
                  </a:cubicBezTo>
                  <a:lnTo>
                    <a:pt x="17667" y="21091"/>
                  </a:lnTo>
                  <a:cubicBezTo>
                    <a:pt x="17667" y="21662"/>
                    <a:pt x="17211" y="22119"/>
                    <a:pt x="16640" y="22119"/>
                  </a:cubicBezTo>
                  <a:lnTo>
                    <a:pt x="1872" y="22119"/>
                  </a:lnTo>
                  <a:cubicBezTo>
                    <a:pt x="1324" y="22119"/>
                    <a:pt x="868" y="21662"/>
                    <a:pt x="868" y="21091"/>
                  </a:cubicBezTo>
                  <a:lnTo>
                    <a:pt x="868" y="1873"/>
                  </a:lnTo>
                  <a:cubicBezTo>
                    <a:pt x="868" y="1302"/>
                    <a:pt x="1324" y="845"/>
                    <a:pt x="1872" y="845"/>
                  </a:cubicBezTo>
                  <a:lnTo>
                    <a:pt x="3539" y="845"/>
                  </a:lnTo>
                  <a:lnTo>
                    <a:pt x="35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6"/>
            <p:cNvSpPr/>
            <p:nvPr/>
          </p:nvSpPr>
          <p:spPr>
            <a:xfrm>
              <a:off x="5135330" y="2578833"/>
              <a:ext cx="285975" cy="91197"/>
            </a:xfrm>
            <a:custGeom>
              <a:avLst/>
              <a:gdLst/>
              <a:ahLst/>
              <a:cxnLst/>
              <a:rect l="l" t="t" r="r" b="b"/>
              <a:pathLst>
                <a:path w="9953" h="3174" extrusionOk="0">
                  <a:moveTo>
                    <a:pt x="115" y="1"/>
                  </a:moveTo>
                  <a:cubicBezTo>
                    <a:pt x="46" y="1"/>
                    <a:pt x="1" y="69"/>
                    <a:pt x="1" y="138"/>
                  </a:cubicBezTo>
                  <a:lnTo>
                    <a:pt x="1" y="1758"/>
                  </a:lnTo>
                  <a:cubicBezTo>
                    <a:pt x="1" y="2557"/>
                    <a:pt x="640" y="3173"/>
                    <a:pt x="1416" y="3173"/>
                  </a:cubicBezTo>
                  <a:lnTo>
                    <a:pt x="8537" y="3173"/>
                  </a:lnTo>
                  <a:cubicBezTo>
                    <a:pt x="9313" y="3173"/>
                    <a:pt x="9953" y="2557"/>
                    <a:pt x="9953" y="1758"/>
                  </a:cubicBezTo>
                  <a:lnTo>
                    <a:pt x="9953" y="138"/>
                  </a:lnTo>
                  <a:cubicBezTo>
                    <a:pt x="9953" y="69"/>
                    <a:pt x="9884" y="1"/>
                    <a:pt x="9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6"/>
            <p:cNvSpPr/>
            <p:nvPr/>
          </p:nvSpPr>
          <p:spPr>
            <a:xfrm>
              <a:off x="5202219" y="2561794"/>
              <a:ext cx="152196" cy="54448"/>
            </a:xfrm>
            <a:custGeom>
              <a:avLst/>
              <a:gdLst/>
              <a:ahLst/>
              <a:cxnLst/>
              <a:rect l="l" t="t" r="r" b="b"/>
              <a:pathLst>
                <a:path w="5297" h="1895" extrusionOk="0">
                  <a:moveTo>
                    <a:pt x="663" y="0"/>
                  </a:moveTo>
                  <a:cubicBezTo>
                    <a:pt x="298" y="0"/>
                    <a:pt x="1" y="297"/>
                    <a:pt x="1" y="685"/>
                  </a:cubicBezTo>
                  <a:lnTo>
                    <a:pt x="1" y="1895"/>
                  </a:lnTo>
                  <a:lnTo>
                    <a:pt x="5296" y="1895"/>
                  </a:lnTo>
                  <a:lnTo>
                    <a:pt x="5296" y="685"/>
                  </a:lnTo>
                  <a:cubicBezTo>
                    <a:pt x="5296" y="297"/>
                    <a:pt x="5000" y="0"/>
                    <a:pt x="46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6"/>
            <p:cNvSpPr/>
            <p:nvPr/>
          </p:nvSpPr>
          <p:spPr>
            <a:xfrm>
              <a:off x="5194375" y="2752636"/>
              <a:ext cx="277441" cy="20371"/>
            </a:xfrm>
            <a:custGeom>
              <a:avLst/>
              <a:gdLst/>
              <a:ahLst/>
              <a:cxnLst/>
              <a:rect l="l" t="t" r="r" b="b"/>
              <a:pathLst>
                <a:path w="9656" h="709" extrusionOk="0">
                  <a:moveTo>
                    <a:pt x="0" y="0"/>
                  </a:moveTo>
                  <a:lnTo>
                    <a:pt x="0" y="708"/>
                  </a:lnTo>
                  <a:lnTo>
                    <a:pt x="9655" y="708"/>
                  </a:lnTo>
                  <a:lnTo>
                    <a:pt x="96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6"/>
            <p:cNvSpPr/>
            <p:nvPr/>
          </p:nvSpPr>
          <p:spPr>
            <a:xfrm>
              <a:off x="5086140" y="2733615"/>
              <a:ext cx="70222" cy="59706"/>
            </a:xfrm>
            <a:custGeom>
              <a:avLst/>
              <a:gdLst/>
              <a:ahLst/>
              <a:cxnLst/>
              <a:rect l="l" t="t" r="r" b="b"/>
              <a:pathLst>
                <a:path w="2444" h="2078" extrusionOk="0">
                  <a:moveTo>
                    <a:pt x="2032" y="0"/>
                  </a:moveTo>
                  <a:lnTo>
                    <a:pt x="1142" y="1302"/>
                  </a:lnTo>
                  <a:lnTo>
                    <a:pt x="366" y="525"/>
                  </a:lnTo>
                  <a:lnTo>
                    <a:pt x="1" y="868"/>
                  </a:lnTo>
                  <a:lnTo>
                    <a:pt x="1211" y="2078"/>
                  </a:lnTo>
                  <a:lnTo>
                    <a:pt x="2443" y="274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6"/>
            <p:cNvSpPr/>
            <p:nvPr/>
          </p:nvSpPr>
          <p:spPr>
            <a:xfrm>
              <a:off x="5067119" y="2706721"/>
              <a:ext cx="106282" cy="106282"/>
            </a:xfrm>
            <a:custGeom>
              <a:avLst/>
              <a:gdLst/>
              <a:ahLst/>
              <a:cxnLst/>
              <a:rect l="l" t="t" r="r" b="b"/>
              <a:pathLst>
                <a:path w="3699" h="3699" extrusionOk="0">
                  <a:moveTo>
                    <a:pt x="3379" y="320"/>
                  </a:moveTo>
                  <a:lnTo>
                    <a:pt x="3379" y="3379"/>
                  </a:lnTo>
                  <a:lnTo>
                    <a:pt x="320" y="3379"/>
                  </a:lnTo>
                  <a:lnTo>
                    <a:pt x="320" y="320"/>
                  </a:lnTo>
                  <a:close/>
                  <a:moveTo>
                    <a:pt x="1" y="1"/>
                  </a:moveTo>
                  <a:lnTo>
                    <a:pt x="1" y="3698"/>
                  </a:lnTo>
                  <a:lnTo>
                    <a:pt x="3699" y="3698"/>
                  </a:lnTo>
                  <a:lnTo>
                    <a:pt x="3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6"/>
            <p:cNvSpPr/>
            <p:nvPr/>
          </p:nvSpPr>
          <p:spPr>
            <a:xfrm>
              <a:off x="5086140" y="2854291"/>
              <a:ext cx="70222" cy="59706"/>
            </a:xfrm>
            <a:custGeom>
              <a:avLst/>
              <a:gdLst/>
              <a:ahLst/>
              <a:cxnLst/>
              <a:rect l="l" t="t" r="r" b="b"/>
              <a:pathLst>
                <a:path w="2444" h="2078" extrusionOk="0">
                  <a:moveTo>
                    <a:pt x="2032" y="0"/>
                  </a:moveTo>
                  <a:lnTo>
                    <a:pt x="1142" y="1301"/>
                  </a:lnTo>
                  <a:lnTo>
                    <a:pt x="366" y="525"/>
                  </a:lnTo>
                  <a:lnTo>
                    <a:pt x="1" y="868"/>
                  </a:lnTo>
                  <a:lnTo>
                    <a:pt x="1211" y="2077"/>
                  </a:lnTo>
                  <a:lnTo>
                    <a:pt x="2443" y="297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6"/>
            <p:cNvSpPr/>
            <p:nvPr/>
          </p:nvSpPr>
          <p:spPr>
            <a:xfrm>
              <a:off x="5067119" y="2827398"/>
              <a:ext cx="106282" cy="106282"/>
            </a:xfrm>
            <a:custGeom>
              <a:avLst/>
              <a:gdLst/>
              <a:ahLst/>
              <a:cxnLst/>
              <a:rect l="l" t="t" r="r" b="b"/>
              <a:pathLst>
                <a:path w="3699" h="3699" extrusionOk="0">
                  <a:moveTo>
                    <a:pt x="3379" y="320"/>
                  </a:moveTo>
                  <a:lnTo>
                    <a:pt x="3379" y="3379"/>
                  </a:lnTo>
                  <a:lnTo>
                    <a:pt x="320" y="3379"/>
                  </a:lnTo>
                  <a:lnTo>
                    <a:pt x="320" y="320"/>
                  </a:lnTo>
                  <a:close/>
                  <a:moveTo>
                    <a:pt x="1" y="1"/>
                  </a:moveTo>
                  <a:lnTo>
                    <a:pt x="1" y="3698"/>
                  </a:lnTo>
                  <a:lnTo>
                    <a:pt x="3699" y="3698"/>
                  </a:lnTo>
                  <a:lnTo>
                    <a:pt x="3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6"/>
            <p:cNvSpPr/>
            <p:nvPr/>
          </p:nvSpPr>
          <p:spPr>
            <a:xfrm>
              <a:off x="5086140" y="2973646"/>
              <a:ext cx="70222" cy="60367"/>
            </a:xfrm>
            <a:custGeom>
              <a:avLst/>
              <a:gdLst/>
              <a:ahLst/>
              <a:cxnLst/>
              <a:rect l="l" t="t" r="r" b="b"/>
              <a:pathLst>
                <a:path w="2444" h="2101" extrusionOk="0">
                  <a:moveTo>
                    <a:pt x="2032" y="1"/>
                  </a:moveTo>
                  <a:lnTo>
                    <a:pt x="1142" y="1302"/>
                  </a:lnTo>
                  <a:lnTo>
                    <a:pt x="366" y="526"/>
                  </a:lnTo>
                  <a:lnTo>
                    <a:pt x="1" y="891"/>
                  </a:lnTo>
                  <a:lnTo>
                    <a:pt x="1211" y="2100"/>
                  </a:lnTo>
                  <a:lnTo>
                    <a:pt x="2443" y="297"/>
                  </a:lnTo>
                  <a:lnTo>
                    <a:pt x="2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6"/>
            <p:cNvSpPr/>
            <p:nvPr/>
          </p:nvSpPr>
          <p:spPr>
            <a:xfrm>
              <a:off x="5067119" y="2946753"/>
              <a:ext cx="106282" cy="106282"/>
            </a:xfrm>
            <a:custGeom>
              <a:avLst/>
              <a:gdLst/>
              <a:ahLst/>
              <a:cxnLst/>
              <a:rect l="l" t="t" r="r" b="b"/>
              <a:pathLst>
                <a:path w="3699" h="3699" extrusionOk="0">
                  <a:moveTo>
                    <a:pt x="3379" y="320"/>
                  </a:moveTo>
                  <a:lnTo>
                    <a:pt x="3379" y="3379"/>
                  </a:lnTo>
                  <a:lnTo>
                    <a:pt x="320" y="3379"/>
                  </a:lnTo>
                  <a:lnTo>
                    <a:pt x="320" y="320"/>
                  </a:lnTo>
                  <a:close/>
                  <a:moveTo>
                    <a:pt x="1" y="1"/>
                  </a:moveTo>
                  <a:lnTo>
                    <a:pt x="1" y="3698"/>
                  </a:lnTo>
                  <a:lnTo>
                    <a:pt x="3699" y="3698"/>
                  </a:lnTo>
                  <a:lnTo>
                    <a:pt x="3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6"/>
            <p:cNvSpPr/>
            <p:nvPr/>
          </p:nvSpPr>
          <p:spPr>
            <a:xfrm>
              <a:off x="5086140" y="3094323"/>
              <a:ext cx="70222" cy="60367"/>
            </a:xfrm>
            <a:custGeom>
              <a:avLst/>
              <a:gdLst/>
              <a:ahLst/>
              <a:cxnLst/>
              <a:rect l="l" t="t" r="r" b="b"/>
              <a:pathLst>
                <a:path w="2444" h="2101" extrusionOk="0">
                  <a:moveTo>
                    <a:pt x="2032" y="0"/>
                  </a:moveTo>
                  <a:lnTo>
                    <a:pt x="1142" y="1301"/>
                  </a:lnTo>
                  <a:lnTo>
                    <a:pt x="366" y="525"/>
                  </a:lnTo>
                  <a:lnTo>
                    <a:pt x="1" y="891"/>
                  </a:lnTo>
                  <a:lnTo>
                    <a:pt x="1211" y="2100"/>
                  </a:lnTo>
                  <a:lnTo>
                    <a:pt x="2443" y="297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6"/>
            <p:cNvSpPr/>
            <p:nvPr/>
          </p:nvSpPr>
          <p:spPr>
            <a:xfrm>
              <a:off x="5067119" y="3067429"/>
              <a:ext cx="106282" cy="106282"/>
            </a:xfrm>
            <a:custGeom>
              <a:avLst/>
              <a:gdLst/>
              <a:ahLst/>
              <a:cxnLst/>
              <a:rect l="l" t="t" r="r" b="b"/>
              <a:pathLst>
                <a:path w="3699" h="3699" extrusionOk="0">
                  <a:moveTo>
                    <a:pt x="3379" y="320"/>
                  </a:moveTo>
                  <a:lnTo>
                    <a:pt x="3379" y="3379"/>
                  </a:lnTo>
                  <a:lnTo>
                    <a:pt x="320" y="3379"/>
                  </a:lnTo>
                  <a:lnTo>
                    <a:pt x="320" y="320"/>
                  </a:lnTo>
                  <a:close/>
                  <a:moveTo>
                    <a:pt x="1" y="1"/>
                  </a:moveTo>
                  <a:lnTo>
                    <a:pt x="1" y="3698"/>
                  </a:lnTo>
                  <a:lnTo>
                    <a:pt x="3699" y="3698"/>
                  </a:lnTo>
                  <a:lnTo>
                    <a:pt x="3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6"/>
            <p:cNvSpPr/>
            <p:nvPr/>
          </p:nvSpPr>
          <p:spPr>
            <a:xfrm>
              <a:off x="5194375" y="2869376"/>
              <a:ext cx="277441" cy="20343"/>
            </a:xfrm>
            <a:custGeom>
              <a:avLst/>
              <a:gdLst/>
              <a:ahLst/>
              <a:cxnLst/>
              <a:rect l="l" t="t" r="r" b="b"/>
              <a:pathLst>
                <a:path w="9656" h="708" extrusionOk="0">
                  <a:moveTo>
                    <a:pt x="0" y="0"/>
                  </a:moveTo>
                  <a:lnTo>
                    <a:pt x="0" y="708"/>
                  </a:lnTo>
                  <a:lnTo>
                    <a:pt x="9655" y="708"/>
                  </a:lnTo>
                  <a:lnTo>
                    <a:pt x="96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6"/>
            <p:cNvSpPr/>
            <p:nvPr/>
          </p:nvSpPr>
          <p:spPr>
            <a:xfrm>
              <a:off x="5194375" y="2999218"/>
              <a:ext cx="277441" cy="20371"/>
            </a:xfrm>
            <a:custGeom>
              <a:avLst/>
              <a:gdLst/>
              <a:ahLst/>
              <a:cxnLst/>
              <a:rect l="l" t="t" r="r" b="b"/>
              <a:pathLst>
                <a:path w="9656" h="709" extrusionOk="0">
                  <a:moveTo>
                    <a:pt x="0" y="1"/>
                  </a:moveTo>
                  <a:lnTo>
                    <a:pt x="0" y="708"/>
                  </a:lnTo>
                  <a:lnTo>
                    <a:pt x="9655" y="708"/>
                  </a:lnTo>
                  <a:lnTo>
                    <a:pt x="96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6"/>
            <p:cNvSpPr/>
            <p:nvPr/>
          </p:nvSpPr>
          <p:spPr>
            <a:xfrm>
              <a:off x="5194375" y="3122509"/>
              <a:ext cx="277441" cy="19710"/>
            </a:xfrm>
            <a:custGeom>
              <a:avLst/>
              <a:gdLst/>
              <a:ahLst/>
              <a:cxnLst/>
              <a:rect l="l" t="t" r="r" b="b"/>
              <a:pathLst>
                <a:path w="965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9655" y="686"/>
                  </a:lnTo>
                  <a:lnTo>
                    <a:pt x="96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5" name="Google Shape;1455;p26"/>
          <p:cNvGrpSpPr/>
          <p:nvPr/>
        </p:nvGrpSpPr>
        <p:grpSpPr>
          <a:xfrm>
            <a:off x="4977947" y="3991351"/>
            <a:ext cx="819135" cy="550371"/>
            <a:chOff x="4950407" y="3991351"/>
            <a:chExt cx="819135" cy="550371"/>
          </a:xfrm>
        </p:grpSpPr>
        <p:sp>
          <p:nvSpPr>
            <p:cNvPr id="1456" name="Google Shape;1456;p26"/>
            <p:cNvSpPr/>
            <p:nvPr/>
          </p:nvSpPr>
          <p:spPr>
            <a:xfrm>
              <a:off x="5184520" y="4048730"/>
              <a:ext cx="535832" cy="295945"/>
            </a:xfrm>
            <a:custGeom>
              <a:avLst/>
              <a:gdLst/>
              <a:ahLst/>
              <a:cxnLst/>
              <a:rect l="l" t="t" r="r" b="b"/>
              <a:pathLst>
                <a:path w="18649" h="10300" extrusionOk="0">
                  <a:moveTo>
                    <a:pt x="5180" y="1"/>
                  </a:moveTo>
                  <a:cubicBezTo>
                    <a:pt x="4571" y="1"/>
                    <a:pt x="3958" y="40"/>
                    <a:pt x="3356" y="131"/>
                  </a:cubicBezTo>
                  <a:cubicBezTo>
                    <a:pt x="2854" y="222"/>
                    <a:pt x="2397" y="473"/>
                    <a:pt x="2055" y="862"/>
                  </a:cubicBezTo>
                  <a:lnTo>
                    <a:pt x="434" y="2779"/>
                  </a:lnTo>
                  <a:cubicBezTo>
                    <a:pt x="1" y="3281"/>
                    <a:pt x="69" y="4011"/>
                    <a:pt x="571" y="4445"/>
                  </a:cubicBezTo>
                  <a:cubicBezTo>
                    <a:pt x="785" y="4613"/>
                    <a:pt x="1048" y="4699"/>
                    <a:pt x="1312" y="4699"/>
                  </a:cubicBezTo>
                  <a:cubicBezTo>
                    <a:pt x="1584" y="4699"/>
                    <a:pt x="1857" y="4608"/>
                    <a:pt x="2078" y="4422"/>
                  </a:cubicBezTo>
                  <a:lnTo>
                    <a:pt x="3516" y="3167"/>
                  </a:lnTo>
                  <a:cubicBezTo>
                    <a:pt x="3904" y="2847"/>
                    <a:pt x="4406" y="2665"/>
                    <a:pt x="4908" y="2665"/>
                  </a:cubicBezTo>
                  <a:lnTo>
                    <a:pt x="5228" y="2665"/>
                  </a:lnTo>
                  <a:cubicBezTo>
                    <a:pt x="5254" y="2664"/>
                    <a:pt x="5281" y="2663"/>
                    <a:pt x="5307" y="2663"/>
                  </a:cubicBezTo>
                  <a:cubicBezTo>
                    <a:pt x="5805" y="2663"/>
                    <a:pt x="6297" y="2866"/>
                    <a:pt x="6666" y="3213"/>
                  </a:cubicBezTo>
                  <a:lnTo>
                    <a:pt x="14586" y="10266"/>
                  </a:lnTo>
                  <a:cubicBezTo>
                    <a:pt x="14586" y="10266"/>
                    <a:pt x="14669" y="10300"/>
                    <a:pt x="14839" y="10300"/>
                  </a:cubicBezTo>
                  <a:cubicBezTo>
                    <a:pt x="15305" y="10300"/>
                    <a:pt x="16422" y="10043"/>
                    <a:pt x="18261" y="8120"/>
                  </a:cubicBezTo>
                  <a:cubicBezTo>
                    <a:pt x="18649" y="7732"/>
                    <a:pt x="18649" y="7093"/>
                    <a:pt x="18307" y="6682"/>
                  </a:cubicBezTo>
                  <a:lnTo>
                    <a:pt x="13741" y="1501"/>
                  </a:lnTo>
                  <a:cubicBezTo>
                    <a:pt x="13543" y="1284"/>
                    <a:pt x="13258" y="1153"/>
                    <a:pt x="12967" y="1153"/>
                  </a:cubicBezTo>
                  <a:cubicBezTo>
                    <a:pt x="12891" y="1153"/>
                    <a:pt x="12813" y="1162"/>
                    <a:pt x="12737" y="1181"/>
                  </a:cubicBezTo>
                  <a:cubicBezTo>
                    <a:pt x="12562" y="1232"/>
                    <a:pt x="12383" y="1256"/>
                    <a:pt x="12205" y="1256"/>
                  </a:cubicBezTo>
                  <a:cubicBezTo>
                    <a:pt x="11988" y="1256"/>
                    <a:pt x="11774" y="1221"/>
                    <a:pt x="11573" y="1158"/>
                  </a:cubicBezTo>
                  <a:cubicBezTo>
                    <a:pt x="10297" y="714"/>
                    <a:pt x="7778" y="1"/>
                    <a:pt x="5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6"/>
            <p:cNvSpPr/>
            <p:nvPr/>
          </p:nvSpPr>
          <p:spPr>
            <a:xfrm>
              <a:off x="4999569" y="4254627"/>
              <a:ext cx="90536" cy="78497"/>
            </a:xfrm>
            <a:custGeom>
              <a:avLst/>
              <a:gdLst/>
              <a:ahLst/>
              <a:cxnLst/>
              <a:rect l="l" t="t" r="r" b="b"/>
              <a:pathLst>
                <a:path w="3151" h="2732" extrusionOk="0">
                  <a:moveTo>
                    <a:pt x="1991" y="0"/>
                  </a:moveTo>
                  <a:cubicBezTo>
                    <a:pt x="1792" y="0"/>
                    <a:pt x="1590" y="66"/>
                    <a:pt x="1416" y="201"/>
                  </a:cubicBezTo>
                  <a:lnTo>
                    <a:pt x="480" y="954"/>
                  </a:lnTo>
                  <a:cubicBezTo>
                    <a:pt x="69" y="1273"/>
                    <a:pt x="1" y="1867"/>
                    <a:pt x="320" y="2255"/>
                  </a:cubicBezTo>
                  <a:lnTo>
                    <a:pt x="435" y="2392"/>
                  </a:lnTo>
                  <a:cubicBezTo>
                    <a:pt x="617" y="2614"/>
                    <a:pt x="882" y="2731"/>
                    <a:pt x="1153" y="2731"/>
                  </a:cubicBezTo>
                  <a:cubicBezTo>
                    <a:pt x="1355" y="2731"/>
                    <a:pt x="1560" y="2666"/>
                    <a:pt x="1736" y="2529"/>
                  </a:cubicBezTo>
                  <a:lnTo>
                    <a:pt x="2671" y="1776"/>
                  </a:lnTo>
                  <a:cubicBezTo>
                    <a:pt x="3082" y="1456"/>
                    <a:pt x="3151" y="885"/>
                    <a:pt x="2831" y="475"/>
                  </a:cubicBezTo>
                  <a:lnTo>
                    <a:pt x="2717" y="360"/>
                  </a:lnTo>
                  <a:cubicBezTo>
                    <a:pt x="2533" y="123"/>
                    <a:pt x="2264" y="0"/>
                    <a:pt x="19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6"/>
            <p:cNvSpPr/>
            <p:nvPr/>
          </p:nvSpPr>
          <p:spPr>
            <a:xfrm>
              <a:off x="5123521" y="4356254"/>
              <a:ext cx="90536" cy="78468"/>
            </a:xfrm>
            <a:custGeom>
              <a:avLst/>
              <a:gdLst/>
              <a:ahLst/>
              <a:cxnLst/>
              <a:rect l="l" t="t" r="r" b="b"/>
              <a:pathLst>
                <a:path w="3151" h="2731" extrusionOk="0">
                  <a:moveTo>
                    <a:pt x="1991" y="1"/>
                  </a:moveTo>
                  <a:cubicBezTo>
                    <a:pt x="1792" y="1"/>
                    <a:pt x="1590" y="67"/>
                    <a:pt x="1416" y="202"/>
                  </a:cubicBezTo>
                  <a:lnTo>
                    <a:pt x="480" y="955"/>
                  </a:lnTo>
                  <a:cubicBezTo>
                    <a:pt x="69" y="1274"/>
                    <a:pt x="1" y="1845"/>
                    <a:pt x="320" y="2256"/>
                  </a:cubicBezTo>
                  <a:lnTo>
                    <a:pt x="435" y="2370"/>
                  </a:lnTo>
                  <a:cubicBezTo>
                    <a:pt x="619" y="2607"/>
                    <a:pt x="888" y="2730"/>
                    <a:pt x="1161" y="2730"/>
                  </a:cubicBezTo>
                  <a:cubicBezTo>
                    <a:pt x="1360" y="2730"/>
                    <a:pt x="1562" y="2665"/>
                    <a:pt x="1736" y="2530"/>
                  </a:cubicBezTo>
                  <a:lnTo>
                    <a:pt x="2671" y="1777"/>
                  </a:lnTo>
                  <a:cubicBezTo>
                    <a:pt x="3082" y="1457"/>
                    <a:pt x="3151" y="886"/>
                    <a:pt x="2831" y="476"/>
                  </a:cubicBezTo>
                  <a:lnTo>
                    <a:pt x="2717" y="361"/>
                  </a:lnTo>
                  <a:cubicBezTo>
                    <a:pt x="2533" y="124"/>
                    <a:pt x="2264" y="1"/>
                    <a:pt x="19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6"/>
            <p:cNvSpPr/>
            <p:nvPr/>
          </p:nvSpPr>
          <p:spPr>
            <a:xfrm>
              <a:off x="5175986" y="4421132"/>
              <a:ext cx="90536" cy="77923"/>
            </a:xfrm>
            <a:custGeom>
              <a:avLst/>
              <a:gdLst/>
              <a:ahLst/>
              <a:cxnLst/>
              <a:rect l="l" t="t" r="r" b="b"/>
              <a:pathLst>
                <a:path w="3151" h="2712" extrusionOk="0">
                  <a:moveTo>
                    <a:pt x="1999" y="1"/>
                  </a:moveTo>
                  <a:cubicBezTo>
                    <a:pt x="1797" y="1"/>
                    <a:pt x="1592" y="67"/>
                    <a:pt x="1416" y="203"/>
                  </a:cubicBezTo>
                  <a:lnTo>
                    <a:pt x="480" y="934"/>
                  </a:lnTo>
                  <a:cubicBezTo>
                    <a:pt x="69" y="1253"/>
                    <a:pt x="1" y="1847"/>
                    <a:pt x="320" y="2235"/>
                  </a:cubicBezTo>
                  <a:lnTo>
                    <a:pt x="435" y="2372"/>
                  </a:lnTo>
                  <a:cubicBezTo>
                    <a:pt x="617" y="2594"/>
                    <a:pt x="882" y="2711"/>
                    <a:pt x="1153" y="2711"/>
                  </a:cubicBezTo>
                  <a:cubicBezTo>
                    <a:pt x="1355" y="2711"/>
                    <a:pt x="1560" y="2645"/>
                    <a:pt x="1736" y="2509"/>
                  </a:cubicBezTo>
                  <a:lnTo>
                    <a:pt x="2671" y="1778"/>
                  </a:lnTo>
                  <a:cubicBezTo>
                    <a:pt x="3082" y="1459"/>
                    <a:pt x="3151" y="865"/>
                    <a:pt x="2831" y="477"/>
                  </a:cubicBezTo>
                  <a:lnTo>
                    <a:pt x="2717" y="340"/>
                  </a:lnTo>
                  <a:cubicBezTo>
                    <a:pt x="2534" y="118"/>
                    <a:pt x="2269" y="1"/>
                    <a:pt x="19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6"/>
            <p:cNvSpPr/>
            <p:nvPr/>
          </p:nvSpPr>
          <p:spPr>
            <a:xfrm>
              <a:off x="5061889" y="4294134"/>
              <a:ext cx="109557" cy="93179"/>
            </a:xfrm>
            <a:custGeom>
              <a:avLst/>
              <a:gdLst/>
              <a:ahLst/>
              <a:cxnLst/>
              <a:rect l="l" t="t" r="r" b="b"/>
              <a:pathLst>
                <a:path w="3813" h="3243" extrusionOk="0">
                  <a:moveTo>
                    <a:pt x="2683" y="1"/>
                  </a:moveTo>
                  <a:cubicBezTo>
                    <a:pt x="2462" y="1"/>
                    <a:pt x="2240" y="72"/>
                    <a:pt x="2055" y="218"/>
                  </a:cubicBezTo>
                  <a:lnTo>
                    <a:pt x="502" y="1451"/>
                  </a:lnTo>
                  <a:cubicBezTo>
                    <a:pt x="69" y="1793"/>
                    <a:pt x="0" y="2432"/>
                    <a:pt x="343" y="2866"/>
                  </a:cubicBezTo>
                  <a:cubicBezTo>
                    <a:pt x="539" y="3114"/>
                    <a:pt x="833" y="3243"/>
                    <a:pt x="1129" y="3243"/>
                  </a:cubicBezTo>
                  <a:cubicBezTo>
                    <a:pt x="1350" y="3243"/>
                    <a:pt x="1573" y="3172"/>
                    <a:pt x="1758" y="3026"/>
                  </a:cubicBezTo>
                  <a:lnTo>
                    <a:pt x="3310" y="1793"/>
                  </a:lnTo>
                  <a:cubicBezTo>
                    <a:pt x="3744" y="1451"/>
                    <a:pt x="3812" y="811"/>
                    <a:pt x="3470" y="378"/>
                  </a:cubicBezTo>
                  <a:cubicBezTo>
                    <a:pt x="3274" y="129"/>
                    <a:pt x="2980" y="1"/>
                    <a:pt x="26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6"/>
            <p:cNvSpPr/>
            <p:nvPr/>
          </p:nvSpPr>
          <p:spPr>
            <a:xfrm>
              <a:off x="5012039" y="4034048"/>
              <a:ext cx="567984" cy="507675"/>
            </a:xfrm>
            <a:custGeom>
              <a:avLst/>
              <a:gdLst/>
              <a:ahLst/>
              <a:cxnLst/>
              <a:rect l="l" t="t" r="r" b="b"/>
              <a:pathLst>
                <a:path w="19768" h="17669" extrusionOk="0">
                  <a:moveTo>
                    <a:pt x="4996" y="0"/>
                  </a:moveTo>
                  <a:cubicBezTo>
                    <a:pt x="4767" y="0"/>
                    <a:pt x="4546" y="98"/>
                    <a:pt x="4383" y="277"/>
                  </a:cubicBezTo>
                  <a:lnTo>
                    <a:pt x="229" y="5298"/>
                  </a:lnTo>
                  <a:cubicBezTo>
                    <a:pt x="46" y="5527"/>
                    <a:pt x="1" y="5823"/>
                    <a:pt x="115" y="6097"/>
                  </a:cubicBezTo>
                  <a:cubicBezTo>
                    <a:pt x="183" y="6280"/>
                    <a:pt x="297" y="6485"/>
                    <a:pt x="411" y="6691"/>
                  </a:cubicBezTo>
                  <a:cubicBezTo>
                    <a:pt x="544" y="6937"/>
                    <a:pt x="803" y="7073"/>
                    <a:pt x="1069" y="7073"/>
                  </a:cubicBezTo>
                  <a:cubicBezTo>
                    <a:pt x="1124" y="7073"/>
                    <a:pt x="1179" y="7068"/>
                    <a:pt x="1233" y="7056"/>
                  </a:cubicBezTo>
                  <a:cubicBezTo>
                    <a:pt x="1336" y="7033"/>
                    <a:pt x="1444" y="7022"/>
                    <a:pt x="1553" y="7022"/>
                  </a:cubicBezTo>
                  <a:cubicBezTo>
                    <a:pt x="1661" y="7022"/>
                    <a:pt x="1770" y="7033"/>
                    <a:pt x="1872" y="7056"/>
                  </a:cubicBezTo>
                  <a:cubicBezTo>
                    <a:pt x="2237" y="7124"/>
                    <a:pt x="2580" y="7330"/>
                    <a:pt x="2808" y="7627"/>
                  </a:cubicBezTo>
                  <a:lnTo>
                    <a:pt x="2899" y="7741"/>
                  </a:lnTo>
                  <a:cubicBezTo>
                    <a:pt x="3151" y="8060"/>
                    <a:pt x="3265" y="8471"/>
                    <a:pt x="3242" y="8859"/>
                  </a:cubicBezTo>
                  <a:lnTo>
                    <a:pt x="3379" y="8745"/>
                  </a:lnTo>
                  <a:cubicBezTo>
                    <a:pt x="3679" y="8515"/>
                    <a:pt x="4049" y="8395"/>
                    <a:pt x="4423" y="8395"/>
                  </a:cubicBezTo>
                  <a:cubicBezTo>
                    <a:pt x="4531" y="8395"/>
                    <a:pt x="4640" y="8405"/>
                    <a:pt x="4748" y="8426"/>
                  </a:cubicBezTo>
                  <a:cubicBezTo>
                    <a:pt x="5113" y="8494"/>
                    <a:pt x="5479" y="8722"/>
                    <a:pt x="5707" y="9019"/>
                  </a:cubicBezTo>
                  <a:cubicBezTo>
                    <a:pt x="6072" y="9475"/>
                    <a:pt x="6163" y="10046"/>
                    <a:pt x="6004" y="10571"/>
                  </a:cubicBezTo>
                  <a:cubicBezTo>
                    <a:pt x="6049" y="10571"/>
                    <a:pt x="6118" y="10571"/>
                    <a:pt x="6186" y="10594"/>
                  </a:cubicBezTo>
                  <a:cubicBezTo>
                    <a:pt x="6551" y="10662"/>
                    <a:pt x="6894" y="10868"/>
                    <a:pt x="7122" y="11165"/>
                  </a:cubicBezTo>
                  <a:lnTo>
                    <a:pt x="7213" y="11279"/>
                  </a:lnTo>
                  <a:cubicBezTo>
                    <a:pt x="7579" y="11735"/>
                    <a:pt x="7647" y="12329"/>
                    <a:pt x="7464" y="12831"/>
                  </a:cubicBezTo>
                  <a:cubicBezTo>
                    <a:pt x="7556" y="12819"/>
                    <a:pt x="7647" y="12814"/>
                    <a:pt x="7738" y="12814"/>
                  </a:cubicBezTo>
                  <a:cubicBezTo>
                    <a:pt x="7830" y="12814"/>
                    <a:pt x="7921" y="12819"/>
                    <a:pt x="8012" y="12831"/>
                  </a:cubicBezTo>
                  <a:cubicBezTo>
                    <a:pt x="8377" y="12922"/>
                    <a:pt x="8720" y="13105"/>
                    <a:pt x="8948" y="13401"/>
                  </a:cubicBezTo>
                  <a:lnTo>
                    <a:pt x="9039" y="13538"/>
                  </a:lnTo>
                  <a:cubicBezTo>
                    <a:pt x="9587" y="14223"/>
                    <a:pt x="9473" y="15205"/>
                    <a:pt x="8788" y="15752"/>
                  </a:cubicBezTo>
                  <a:lnTo>
                    <a:pt x="8446" y="16026"/>
                  </a:lnTo>
                  <a:cubicBezTo>
                    <a:pt x="8583" y="16186"/>
                    <a:pt x="8674" y="16277"/>
                    <a:pt x="8674" y="16277"/>
                  </a:cubicBezTo>
                  <a:lnTo>
                    <a:pt x="10980" y="17556"/>
                  </a:lnTo>
                  <a:cubicBezTo>
                    <a:pt x="11113" y="17632"/>
                    <a:pt x="11262" y="17668"/>
                    <a:pt x="11411" y="17668"/>
                  </a:cubicBezTo>
                  <a:cubicBezTo>
                    <a:pt x="11618" y="17668"/>
                    <a:pt x="11824" y="17597"/>
                    <a:pt x="11984" y="17464"/>
                  </a:cubicBezTo>
                  <a:cubicBezTo>
                    <a:pt x="12418" y="17099"/>
                    <a:pt x="12372" y="16437"/>
                    <a:pt x="11938" y="16095"/>
                  </a:cubicBezTo>
                  <a:lnTo>
                    <a:pt x="10135" y="14748"/>
                  </a:lnTo>
                  <a:cubicBezTo>
                    <a:pt x="9952" y="14611"/>
                    <a:pt x="9907" y="14360"/>
                    <a:pt x="10044" y="14177"/>
                  </a:cubicBezTo>
                  <a:cubicBezTo>
                    <a:pt x="10125" y="14056"/>
                    <a:pt x="10246" y="13990"/>
                    <a:pt x="10374" y="13990"/>
                  </a:cubicBezTo>
                  <a:cubicBezTo>
                    <a:pt x="10462" y="13990"/>
                    <a:pt x="10554" y="14021"/>
                    <a:pt x="10637" y="14086"/>
                  </a:cubicBezTo>
                  <a:lnTo>
                    <a:pt x="13559" y="16300"/>
                  </a:lnTo>
                  <a:cubicBezTo>
                    <a:pt x="13716" y="16415"/>
                    <a:pt x="13906" y="16473"/>
                    <a:pt x="14095" y="16473"/>
                  </a:cubicBezTo>
                  <a:cubicBezTo>
                    <a:pt x="14318" y="16473"/>
                    <a:pt x="14539" y="16392"/>
                    <a:pt x="14700" y="16232"/>
                  </a:cubicBezTo>
                  <a:cubicBezTo>
                    <a:pt x="15065" y="15867"/>
                    <a:pt x="15042" y="15296"/>
                    <a:pt x="14654" y="14976"/>
                  </a:cubicBezTo>
                  <a:lnTo>
                    <a:pt x="12075" y="12694"/>
                  </a:lnTo>
                  <a:cubicBezTo>
                    <a:pt x="11893" y="12557"/>
                    <a:pt x="11870" y="12283"/>
                    <a:pt x="12030" y="12123"/>
                  </a:cubicBezTo>
                  <a:lnTo>
                    <a:pt x="12098" y="12032"/>
                  </a:lnTo>
                  <a:cubicBezTo>
                    <a:pt x="12171" y="11946"/>
                    <a:pt x="12284" y="11900"/>
                    <a:pt x="12397" y="11900"/>
                  </a:cubicBezTo>
                  <a:cubicBezTo>
                    <a:pt x="12496" y="11900"/>
                    <a:pt x="12594" y="11935"/>
                    <a:pt x="12669" y="12009"/>
                  </a:cubicBezTo>
                  <a:lnTo>
                    <a:pt x="16480" y="15273"/>
                  </a:lnTo>
                  <a:cubicBezTo>
                    <a:pt x="16642" y="15413"/>
                    <a:pt x="16839" y="15482"/>
                    <a:pt x="17034" y="15482"/>
                  </a:cubicBezTo>
                  <a:cubicBezTo>
                    <a:pt x="17251" y="15482"/>
                    <a:pt x="17465" y="15396"/>
                    <a:pt x="17622" y="15227"/>
                  </a:cubicBezTo>
                  <a:lnTo>
                    <a:pt x="17736" y="15090"/>
                  </a:lnTo>
                  <a:cubicBezTo>
                    <a:pt x="18055" y="14748"/>
                    <a:pt x="18033" y="14223"/>
                    <a:pt x="17690" y="13904"/>
                  </a:cubicBezTo>
                  <a:lnTo>
                    <a:pt x="13856" y="10503"/>
                  </a:lnTo>
                  <a:cubicBezTo>
                    <a:pt x="13673" y="10343"/>
                    <a:pt x="13673" y="10069"/>
                    <a:pt x="13833" y="9909"/>
                  </a:cubicBezTo>
                  <a:lnTo>
                    <a:pt x="13901" y="9818"/>
                  </a:lnTo>
                  <a:cubicBezTo>
                    <a:pt x="13984" y="9735"/>
                    <a:pt x="14092" y="9695"/>
                    <a:pt x="14202" y="9695"/>
                  </a:cubicBezTo>
                  <a:cubicBezTo>
                    <a:pt x="14303" y="9695"/>
                    <a:pt x="14407" y="9729"/>
                    <a:pt x="14495" y="9795"/>
                  </a:cubicBezTo>
                  <a:lnTo>
                    <a:pt x="17713" y="12762"/>
                  </a:lnTo>
                  <a:cubicBezTo>
                    <a:pt x="17936" y="12965"/>
                    <a:pt x="18212" y="13064"/>
                    <a:pt x="18487" y="13064"/>
                  </a:cubicBezTo>
                  <a:cubicBezTo>
                    <a:pt x="18832" y="13064"/>
                    <a:pt x="19173" y="12907"/>
                    <a:pt x="19402" y="12603"/>
                  </a:cubicBezTo>
                  <a:cubicBezTo>
                    <a:pt x="19767" y="12146"/>
                    <a:pt x="19699" y="11484"/>
                    <a:pt x="19288" y="11073"/>
                  </a:cubicBezTo>
                  <a:lnTo>
                    <a:pt x="11162" y="3883"/>
                  </a:lnTo>
                  <a:lnTo>
                    <a:pt x="10957" y="3860"/>
                  </a:lnTo>
                  <a:cubicBezTo>
                    <a:pt x="10614" y="3860"/>
                    <a:pt x="10272" y="3975"/>
                    <a:pt x="9998" y="4203"/>
                  </a:cubicBezTo>
                  <a:lnTo>
                    <a:pt x="8514" y="5413"/>
                  </a:lnTo>
                  <a:cubicBezTo>
                    <a:pt x="8187" y="5686"/>
                    <a:pt x="7786" y="5828"/>
                    <a:pt x="7371" y="5828"/>
                  </a:cubicBezTo>
                  <a:cubicBezTo>
                    <a:pt x="7266" y="5828"/>
                    <a:pt x="7160" y="5819"/>
                    <a:pt x="7054" y="5801"/>
                  </a:cubicBezTo>
                  <a:cubicBezTo>
                    <a:pt x="6734" y="5732"/>
                    <a:pt x="6437" y="5595"/>
                    <a:pt x="6186" y="5390"/>
                  </a:cubicBezTo>
                  <a:cubicBezTo>
                    <a:pt x="5798" y="5070"/>
                    <a:pt x="5570" y="4614"/>
                    <a:pt x="5547" y="4134"/>
                  </a:cubicBezTo>
                  <a:cubicBezTo>
                    <a:pt x="5502" y="3632"/>
                    <a:pt x="5684" y="3153"/>
                    <a:pt x="6004" y="2788"/>
                  </a:cubicBezTo>
                  <a:lnTo>
                    <a:pt x="6871" y="1806"/>
                  </a:lnTo>
                  <a:cubicBezTo>
                    <a:pt x="7236" y="1418"/>
                    <a:pt x="7076" y="802"/>
                    <a:pt x="6597" y="596"/>
                  </a:cubicBezTo>
                  <a:lnTo>
                    <a:pt x="5273" y="49"/>
                  </a:lnTo>
                  <a:cubicBezTo>
                    <a:pt x="5182" y="16"/>
                    <a:pt x="5088" y="0"/>
                    <a:pt x="49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6"/>
            <p:cNvSpPr/>
            <p:nvPr/>
          </p:nvSpPr>
          <p:spPr>
            <a:xfrm>
              <a:off x="5587206" y="4044822"/>
              <a:ext cx="182336" cy="194404"/>
            </a:xfrm>
            <a:custGeom>
              <a:avLst/>
              <a:gdLst/>
              <a:ahLst/>
              <a:cxnLst/>
              <a:rect l="l" t="t" r="r" b="b"/>
              <a:pathLst>
                <a:path w="6346" h="6766" extrusionOk="0">
                  <a:moveTo>
                    <a:pt x="1069" y="0"/>
                  </a:moveTo>
                  <a:cubicBezTo>
                    <a:pt x="859" y="0"/>
                    <a:pt x="648" y="75"/>
                    <a:pt x="480" y="221"/>
                  </a:cubicBezTo>
                  <a:lnTo>
                    <a:pt x="411" y="290"/>
                  </a:lnTo>
                  <a:cubicBezTo>
                    <a:pt x="46" y="609"/>
                    <a:pt x="0" y="1157"/>
                    <a:pt x="320" y="1545"/>
                  </a:cubicBezTo>
                  <a:lnTo>
                    <a:pt x="4611" y="6453"/>
                  </a:lnTo>
                  <a:cubicBezTo>
                    <a:pt x="4784" y="6662"/>
                    <a:pt x="5023" y="6765"/>
                    <a:pt x="5268" y="6765"/>
                  </a:cubicBezTo>
                  <a:cubicBezTo>
                    <a:pt x="5476" y="6765"/>
                    <a:pt x="5688" y="6691"/>
                    <a:pt x="5867" y="6544"/>
                  </a:cubicBezTo>
                  <a:lnTo>
                    <a:pt x="5935" y="6476"/>
                  </a:lnTo>
                  <a:cubicBezTo>
                    <a:pt x="6300" y="6156"/>
                    <a:pt x="6346" y="5608"/>
                    <a:pt x="6026" y="5220"/>
                  </a:cubicBezTo>
                  <a:lnTo>
                    <a:pt x="1735" y="313"/>
                  </a:lnTo>
                  <a:cubicBezTo>
                    <a:pt x="1562" y="103"/>
                    <a:pt x="1316" y="0"/>
                    <a:pt x="10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6"/>
            <p:cNvSpPr/>
            <p:nvPr/>
          </p:nvSpPr>
          <p:spPr>
            <a:xfrm>
              <a:off x="4950407" y="3991351"/>
              <a:ext cx="182997" cy="193772"/>
            </a:xfrm>
            <a:custGeom>
              <a:avLst/>
              <a:gdLst/>
              <a:ahLst/>
              <a:cxnLst/>
              <a:rect l="l" t="t" r="r" b="b"/>
              <a:pathLst>
                <a:path w="6369" h="6744" extrusionOk="0">
                  <a:moveTo>
                    <a:pt x="5307" y="1"/>
                  </a:moveTo>
                  <a:cubicBezTo>
                    <a:pt x="5063" y="1"/>
                    <a:pt x="4819" y="105"/>
                    <a:pt x="4634" y="302"/>
                  </a:cubicBezTo>
                  <a:lnTo>
                    <a:pt x="320" y="5210"/>
                  </a:lnTo>
                  <a:cubicBezTo>
                    <a:pt x="0" y="5575"/>
                    <a:pt x="46" y="6123"/>
                    <a:pt x="411" y="6465"/>
                  </a:cubicBezTo>
                  <a:lnTo>
                    <a:pt x="479" y="6511"/>
                  </a:lnTo>
                  <a:cubicBezTo>
                    <a:pt x="647" y="6668"/>
                    <a:pt x="859" y="6743"/>
                    <a:pt x="1069" y="6743"/>
                  </a:cubicBezTo>
                  <a:cubicBezTo>
                    <a:pt x="1316" y="6743"/>
                    <a:pt x="1562" y="6639"/>
                    <a:pt x="1735" y="6442"/>
                  </a:cubicBezTo>
                  <a:lnTo>
                    <a:pt x="6049" y="1535"/>
                  </a:lnTo>
                  <a:cubicBezTo>
                    <a:pt x="6368" y="1169"/>
                    <a:pt x="6345" y="622"/>
                    <a:pt x="5957" y="279"/>
                  </a:cubicBezTo>
                  <a:lnTo>
                    <a:pt x="5889" y="234"/>
                  </a:lnTo>
                  <a:cubicBezTo>
                    <a:pt x="5721" y="76"/>
                    <a:pt x="5514" y="1"/>
                    <a:pt x="5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26"/>
          <p:cNvGrpSpPr/>
          <p:nvPr/>
        </p:nvGrpSpPr>
        <p:grpSpPr>
          <a:xfrm>
            <a:off x="1154270" y="1365015"/>
            <a:ext cx="682081" cy="559364"/>
            <a:chOff x="1044942" y="2634402"/>
            <a:chExt cx="682081" cy="559364"/>
          </a:xfrm>
        </p:grpSpPr>
        <p:sp>
          <p:nvSpPr>
            <p:cNvPr id="1465" name="Google Shape;1465;p26"/>
            <p:cNvSpPr/>
            <p:nvPr/>
          </p:nvSpPr>
          <p:spPr>
            <a:xfrm>
              <a:off x="1044942" y="2634402"/>
              <a:ext cx="552899" cy="490751"/>
            </a:xfrm>
            <a:custGeom>
              <a:avLst/>
              <a:gdLst/>
              <a:ahLst/>
              <a:cxnLst/>
              <a:rect l="l" t="t" r="r" b="b"/>
              <a:pathLst>
                <a:path w="19243" h="17080" extrusionOk="0">
                  <a:moveTo>
                    <a:pt x="9631" y="1379"/>
                  </a:moveTo>
                  <a:cubicBezTo>
                    <a:pt x="11175" y="1379"/>
                    <a:pt x="12730" y="1877"/>
                    <a:pt x="14038" y="2906"/>
                  </a:cubicBezTo>
                  <a:cubicBezTo>
                    <a:pt x="17165" y="5348"/>
                    <a:pt x="17690" y="9867"/>
                    <a:pt x="15248" y="12972"/>
                  </a:cubicBezTo>
                  <a:cubicBezTo>
                    <a:pt x="13847" y="14768"/>
                    <a:pt x="11744" y="15708"/>
                    <a:pt x="9618" y="15708"/>
                  </a:cubicBezTo>
                  <a:cubicBezTo>
                    <a:pt x="8071" y="15708"/>
                    <a:pt x="6512" y="15210"/>
                    <a:pt x="5205" y="14181"/>
                  </a:cubicBezTo>
                  <a:cubicBezTo>
                    <a:pt x="2100" y="11739"/>
                    <a:pt x="1552" y="7220"/>
                    <a:pt x="3995" y="4115"/>
                  </a:cubicBezTo>
                  <a:cubicBezTo>
                    <a:pt x="5408" y="2319"/>
                    <a:pt x="7510" y="1379"/>
                    <a:pt x="9631" y="1379"/>
                  </a:cubicBezTo>
                  <a:close/>
                  <a:moveTo>
                    <a:pt x="9621" y="0"/>
                  </a:moveTo>
                  <a:cubicBezTo>
                    <a:pt x="7090" y="0"/>
                    <a:pt x="4587" y="1121"/>
                    <a:pt x="2899" y="3271"/>
                  </a:cubicBezTo>
                  <a:cubicBezTo>
                    <a:pt x="0" y="6969"/>
                    <a:pt x="639" y="12333"/>
                    <a:pt x="4337" y="15254"/>
                  </a:cubicBezTo>
                  <a:cubicBezTo>
                    <a:pt x="5904" y="16485"/>
                    <a:pt x="7763" y="17080"/>
                    <a:pt x="9608" y="17080"/>
                  </a:cubicBezTo>
                  <a:cubicBezTo>
                    <a:pt x="12143" y="17080"/>
                    <a:pt x="14652" y="15956"/>
                    <a:pt x="16343" y="13816"/>
                  </a:cubicBezTo>
                  <a:cubicBezTo>
                    <a:pt x="19242" y="10096"/>
                    <a:pt x="18603" y="4732"/>
                    <a:pt x="14905" y="1833"/>
                  </a:cubicBezTo>
                  <a:cubicBezTo>
                    <a:pt x="13334" y="599"/>
                    <a:pt x="11470" y="0"/>
                    <a:pt x="96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6"/>
            <p:cNvSpPr/>
            <p:nvPr/>
          </p:nvSpPr>
          <p:spPr>
            <a:xfrm>
              <a:off x="1466649" y="2966434"/>
              <a:ext cx="260374" cy="227332"/>
            </a:xfrm>
            <a:custGeom>
              <a:avLst/>
              <a:gdLst/>
              <a:ahLst/>
              <a:cxnLst/>
              <a:rect l="l" t="t" r="r" b="b"/>
              <a:pathLst>
                <a:path w="9062" h="7912" extrusionOk="0">
                  <a:moveTo>
                    <a:pt x="2374" y="0"/>
                  </a:moveTo>
                  <a:lnTo>
                    <a:pt x="0" y="3013"/>
                  </a:lnTo>
                  <a:lnTo>
                    <a:pt x="5729" y="7510"/>
                  </a:lnTo>
                  <a:cubicBezTo>
                    <a:pt x="6076" y="7780"/>
                    <a:pt x="6492" y="7911"/>
                    <a:pt x="6905" y="7911"/>
                  </a:cubicBezTo>
                  <a:cubicBezTo>
                    <a:pt x="7471" y="7911"/>
                    <a:pt x="8030" y="7665"/>
                    <a:pt x="8400" y="7190"/>
                  </a:cubicBezTo>
                  <a:cubicBezTo>
                    <a:pt x="9062" y="6346"/>
                    <a:pt x="8925" y="5136"/>
                    <a:pt x="8080" y="4497"/>
                  </a:cubicBezTo>
                  <a:lnTo>
                    <a:pt x="2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6"/>
            <p:cNvSpPr/>
            <p:nvPr/>
          </p:nvSpPr>
          <p:spPr>
            <a:xfrm>
              <a:off x="1185933" y="2707784"/>
              <a:ext cx="242043" cy="90134"/>
            </a:xfrm>
            <a:custGeom>
              <a:avLst/>
              <a:gdLst/>
              <a:ahLst/>
              <a:cxnLst/>
              <a:rect l="l" t="t" r="r" b="b"/>
              <a:pathLst>
                <a:path w="8424" h="3137" extrusionOk="0">
                  <a:moveTo>
                    <a:pt x="4723" y="1"/>
                  </a:moveTo>
                  <a:cubicBezTo>
                    <a:pt x="2947" y="1"/>
                    <a:pt x="1188" y="788"/>
                    <a:pt x="1" y="2292"/>
                  </a:cubicBezTo>
                  <a:lnTo>
                    <a:pt x="1096" y="3136"/>
                  </a:lnTo>
                  <a:cubicBezTo>
                    <a:pt x="1993" y="1976"/>
                    <a:pt x="3346" y="1372"/>
                    <a:pt x="4712" y="1372"/>
                  </a:cubicBezTo>
                  <a:cubicBezTo>
                    <a:pt x="5711" y="1372"/>
                    <a:pt x="6717" y="1695"/>
                    <a:pt x="7556" y="2360"/>
                  </a:cubicBezTo>
                  <a:lnTo>
                    <a:pt x="8423" y="1288"/>
                  </a:lnTo>
                  <a:cubicBezTo>
                    <a:pt x="7325" y="421"/>
                    <a:pt x="6020" y="1"/>
                    <a:pt x="47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8" name="Google Shape;1468;p26"/>
          <p:cNvGrpSpPr/>
          <p:nvPr/>
        </p:nvGrpSpPr>
        <p:grpSpPr>
          <a:xfrm>
            <a:off x="5090406" y="1359609"/>
            <a:ext cx="779139" cy="406622"/>
            <a:chOff x="1079709" y="4070854"/>
            <a:chExt cx="779139" cy="406622"/>
          </a:xfrm>
        </p:grpSpPr>
        <p:sp>
          <p:nvSpPr>
            <p:cNvPr id="1469" name="Google Shape;1469;p26"/>
            <p:cNvSpPr/>
            <p:nvPr/>
          </p:nvSpPr>
          <p:spPr>
            <a:xfrm>
              <a:off x="1079709" y="4070854"/>
              <a:ext cx="779139" cy="406622"/>
            </a:xfrm>
            <a:custGeom>
              <a:avLst/>
              <a:gdLst/>
              <a:ahLst/>
              <a:cxnLst/>
              <a:rect l="l" t="t" r="r" b="b"/>
              <a:pathLst>
                <a:path w="27117" h="14152" extrusionOk="0">
                  <a:moveTo>
                    <a:pt x="13604" y="1210"/>
                  </a:moveTo>
                  <a:cubicBezTo>
                    <a:pt x="15316" y="1256"/>
                    <a:pt x="17051" y="1644"/>
                    <a:pt x="18717" y="2351"/>
                  </a:cubicBezTo>
                  <a:cubicBezTo>
                    <a:pt x="20064" y="2922"/>
                    <a:pt x="21387" y="3698"/>
                    <a:pt x="22666" y="4702"/>
                  </a:cubicBezTo>
                  <a:cubicBezTo>
                    <a:pt x="23944" y="5684"/>
                    <a:pt x="24902" y="6688"/>
                    <a:pt x="25496" y="7350"/>
                  </a:cubicBezTo>
                  <a:cubicBezTo>
                    <a:pt x="23761" y="9016"/>
                    <a:pt x="19151" y="12942"/>
                    <a:pt x="13787" y="12942"/>
                  </a:cubicBezTo>
                  <a:lnTo>
                    <a:pt x="13535" y="12942"/>
                  </a:lnTo>
                  <a:cubicBezTo>
                    <a:pt x="9975" y="12851"/>
                    <a:pt x="6756" y="11162"/>
                    <a:pt x="4679" y="9747"/>
                  </a:cubicBezTo>
                  <a:cubicBezTo>
                    <a:pt x="3333" y="8856"/>
                    <a:pt x="2283" y="7943"/>
                    <a:pt x="1643" y="7327"/>
                  </a:cubicBezTo>
                  <a:cubicBezTo>
                    <a:pt x="2214" y="6642"/>
                    <a:pt x="3173" y="5638"/>
                    <a:pt x="4451" y="4634"/>
                  </a:cubicBezTo>
                  <a:cubicBezTo>
                    <a:pt x="5706" y="3629"/>
                    <a:pt x="7030" y="2831"/>
                    <a:pt x="8354" y="2260"/>
                  </a:cubicBezTo>
                  <a:cubicBezTo>
                    <a:pt x="9998" y="1575"/>
                    <a:pt x="11687" y="1210"/>
                    <a:pt x="13353" y="1210"/>
                  </a:cubicBezTo>
                  <a:close/>
                  <a:moveTo>
                    <a:pt x="13353" y="0"/>
                  </a:moveTo>
                  <a:cubicBezTo>
                    <a:pt x="5227" y="0"/>
                    <a:pt x="0" y="7418"/>
                    <a:pt x="0" y="7418"/>
                  </a:cubicBezTo>
                  <a:cubicBezTo>
                    <a:pt x="0" y="7418"/>
                    <a:pt x="6003" y="13992"/>
                    <a:pt x="13513" y="14152"/>
                  </a:cubicBezTo>
                  <a:lnTo>
                    <a:pt x="13787" y="14152"/>
                  </a:lnTo>
                  <a:cubicBezTo>
                    <a:pt x="21182" y="14152"/>
                    <a:pt x="27117" y="7418"/>
                    <a:pt x="27117" y="7418"/>
                  </a:cubicBezTo>
                  <a:cubicBezTo>
                    <a:pt x="27117" y="7418"/>
                    <a:pt x="21912" y="183"/>
                    <a:pt x="13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6"/>
            <p:cNvSpPr/>
            <p:nvPr/>
          </p:nvSpPr>
          <p:spPr>
            <a:xfrm>
              <a:off x="1340715" y="4134468"/>
              <a:ext cx="266954" cy="266954"/>
            </a:xfrm>
            <a:custGeom>
              <a:avLst/>
              <a:gdLst/>
              <a:ahLst/>
              <a:cxnLst/>
              <a:rect l="l" t="t" r="r" b="b"/>
              <a:pathLst>
                <a:path w="9291" h="9291" extrusionOk="0">
                  <a:moveTo>
                    <a:pt x="4862" y="753"/>
                  </a:moveTo>
                  <a:cubicBezTo>
                    <a:pt x="6894" y="753"/>
                    <a:pt x="8537" y="2397"/>
                    <a:pt x="8537" y="4406"/>
                  </a:cubicBezTo>
                  <a:cubicBezTo>
                    <a:pt x="8537" y="4542"/>
                    <a:pt x="8423" y="4657"/>
                    <a:pt x="8286" y="4657"/>
                  </a:cubicBezTo>
                  <a:cubicBezTo>
                    <a:pt x="8149" y="4657"/>
                    <a:pt x="8035" y="4542"/>
                    <a:pt x="8035" y="4406"/>
                  </a:cubicBezTo>
                  <a:cubicBezTo>
                    <a:pt x="8035" y="2671"/>
                    <a:pt x="6620" y="1256"/>
                    <a:pt x="4862" y="1256"/>
                  </a:cubicBezTo>
                  <a:cubicBezTo>
                    <a:pt x="4725" y="1256"/>
                    <a:pt x="4611" y="1142"/>
                    <a:pt x="4611" y="1005"/>
                  </a:cubicBezTo>
                  <a:cubicBezTo>
                    <a:pt x="4611" y="868"/>
                    <a:pt x="4725" y="753"/>
                    <a:pt x="4862" y="753"/>
                  </a:cubicBezTo>
                  <a:close/>
                  <a:moveTo>
                    <a:pt x="4634" y="0"/>
                  </a:moveTo>
                  <a:cubicBezTo>
                    <a:pt x="2078" y="0"/>
                    <a:pt x="1" y="2077"/>
                    <a:pt x="1" y="4657"/>
                  </a:cubicBezTo>
                  <a:cubicBezTo>
                    <a:pt x="1" y="7213"/>
                    <a:pt x="2078" y="9290"/>
                    <a:pt x="4634" y="9290"/>
                  </a:cubicBezTo>
                  <a:cubicBezTo>
                    <a:pt x="7213" y="9290"/>
                    <a:pt x="9290" y="7213"/>
                    <a:pt x="9290" y="4657"/>
                  </a:cubicBezTo>
                  <a:cubicBezTo>
                    <a:pt x="9290" y="2077"/>
                    <a:pt x="7213" y="0"/>
                    <a:pt x="4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IMPLEMENTATION</a:t>
            </a:r>
            <a:endParaRPr lang="en-IN" dirty="0"/>
          </a:p>
        </p:txBody>
      </p:sp>
      <p:sp>
        <p:nvSpPr>
          <p:cNvPr id="3" name="Google Shape;821;p27"/>
          <p:cNvSpPr/>
          <p:nvPr/>
        </p:nvSpPr>
        <p:spPr>
          <a:xfrm>
            <a:off x="505425" y="814675"/>
            <a:ext cx="2048400" cy="4296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 smtClean="0">
                <a:solidFill>
                  <a:schemeClr val="lt1"/>
                </a:solidFill>
                <a:latin typeface="Fira Sans Extra Condensed"/>
                <a:sym typeface="Fira Sans Extra Condensed"/>
              </a:rPr>
              <a:t>DATA COLLECTION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" name="Google Shape;994;p68"/>
          <p:cNvSpPr/>
          <p:nvPr/>
        </p:nvSpPr>
        <p:spPr>
          <a:xfrm>
            <a:off x="519525" y="1437896"/>
            <a:ext cx="2020200" cy="2058300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Data Source- </a:t>
            </a:r>
            <a:r>
              <a:rPr lang="en-US" dirty="0" smtClean="0"/>
              <a:t>Stack overflow and </a:t>
            </a:r>
            <a:r>
              <a:rPr lang="en-US" dirty="0" err="1" smtClean="0"/>
              <a:t>Github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API</a:t>
            </a:r>
            <a:r>
              <a:rPr lang="en-US" dirty="0" smtClean="0"/>
              <a:t> - </a:t>
            </a:r>
            <a:r>
              <a:rPr lang="en-US" dirty="0" err="1" smtClean="0"/>
              <a:t>Stackexchange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198" y="814676"/>
            <a:ext cx="5889388" cy="402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95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IMPLEMENTATION</a:t>
            </a:r>
            <a:endParaRPr lang="en-IN" dirty="0"/>
          </a:p>
        </p:txBody>
      </p:sp>
      <p:sp>
        <p:nvSpPr>
          <p:cNvPr id="3" name="Google Shape;821;p27"/>
          <p:cNvSpPr/>
          <p:nvPr/>
        </p:nvSpPr>
        <p:spPr>
          <a:xfrm>
            <a:off x="505425" y="814675"/>
            <a:ext cx="2048400" cy="4296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 smtClean="0">
                <a:solidFill>
                  <a:schemeClr val="lt1"/>
                </a:solidFill>
                <a:latin typeface="Fira Sans Extra Condensed"/>
                <a:sym typeface="Fira Sans Extra Condensed"/>
              </a:rPr>
              <a:t>DATA PREPARATION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708" y="1437896"/>
            <a:ext cx="5889388" cy="1992024"/>
          </a:xfrm>
          <a:prstGeom prst="rect">
            <a:avLst/>
          </a:prstGeom>
        </p:spPr>
      </p:pic>
      <p:sp>
        <p:nvSpPr>
          <p:cNvPr id="6" name="Google Shape;994;p68"/>
          <p:cNvSpPr/>
          <p:nvPr/>
        </p:nvSpPr>
        <p:spPr>
          <a:xfrm>
            <a:off x="519525" y="1437896"/>
            <a:ext cx="2020200" cy="2058300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Data Sorting &amp; Cleaning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2385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IMPLEMENTATION</a:t>
            </a:r>
            <a:endParaRPr lang="en-IN" dirty="0"/>
          </a:p>
        </p:txBody>
      </p:sp>
      <p:sp>
        <p:nvSpPr>
          <p:cNvPr id="3" name="Google Shape;821;p27"/>
          <p:cNvSpPr/>
          <p:nvPr/>
        </p:nvSpPr>
        <p:spPr>
          <a:xfrm>
            <a:off x="505425" y="814675"/>
            <a:ext cx="2175430" cy="4296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600" b="1" dirty="0" smtClean="0">
                <a:solidFill>
                  <a:schemeClr val="lt1"/>
                </a:solidFill>
                <a:latin typeface="Fira Sans Extra Condensed"/>
                <a:sym typeface="Fira Sans Extra Condensed"/>
              </a:rPr>
              <a:t>MACHINE LEARNING  IMPLEMENTATION</a:t>
            </a:r>
            <a:endParaRPr lang="en-IN" sz="1600" dirty="0">
              <a:solidFill>
                <a:schemeClr val="lt1"/>
              </a:solidFill>
            </a:endParaRPr>
          </a:p>
        </p:txBody>
      </p:sp>
      <p:sp>
        <p:nvSpPr>
          <p:cNvPr id="4" name="Google Shape;994;p68"/>
          <p:cNvSpPr/>
          <p:nvPr/>
        </p:nvSpPr>
        <p:spPr>
          <a:xfrm>
            <a:off x="519525" y="1437896"/>
            <a:ext cx="2020200" cy="2058300"/>
          </a:xfrm>
          <a:prstGeom prst="rect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Algorithm Used- </a:t>
            </a:r>
            <a:r>
              <a:rPr lang="en-US" dirty="0" smtClean="0"/>
              <a:t>K Nearest algorithm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198" y="1145628"/>
            <a:ext cx="5889388" cy="288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91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IMPLEMENTATION</a:t>
            </a:r>
            <a:endParaRPr lang="en-IN" dirty="0"/>
          </a:p>
        </p:txBody>
      </p:sp>
      <p:sp>
        <p:nvSpPr>
          <p:cNvPr id="3" name="Google Shape;821;p27"/>
          <p:cNvSpPr/>
          <p:nvPr/>
        </p:nvSpPr>
        <p:spPr>
          <a:xfrm>
            <a:off x="318389" y="814675"/>
            <a:ext cx="2048400" cy="4296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 smtClean="0">
                <a:solidFill>
                  <a:schemeClr val="lt1"/>
                </a:solidFill>
                <a:latin typeface="Fira Sans Extra Condensed"/>
                <a:sym typeface="Fira Sans Extra Condensed"/>
              </a:rPr>
              <a:t>AUTOMATION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963" y="945572"/>
            <a:ext cx="6517392" cy="367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29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IMPLEMENTATION</a:t>
            </a:r>
            <a:endParaRPr lang="en-IN" dirty="0"/>
          </a:p>
        </p:txBody>
      </p:sp>
      <p:sp>
        <p:nvSpPr>
          <p:cNvPr id="3" name="Google Shape;821;p27"/>
          <p:cNvSpPr/>
          <p:nvPr/>
        </p:nvSpPr>
        <p:spPr>
          <a:xfrm>
            <a:off x="505425" y="814675"/>
            <a:ext cx="2048400" cy="4296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 smtClean="0">
                <a:solidFill>
                  <a:schemeClr val="lt1"/>
                </a:solidFill>
                <a:latin typeface="Fira Sans Extra Condensed"/>
                <a:sym typeface="Fira Sans Extra Condensed"/>
              </a:rPr>
              <a:t>EMAIL NOTIFICATION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198" y="814676"/>
            <a:ext cx="5889388" cy="402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5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iring Proces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2BBD6"/>
      </a:accent1>
      <a:accent2>
        <a:srgbClr val="5151AB"/>
      </a:accent2>
      <a:accent3>
        <a:srgbClr val="CE609C"/>
      </a:accent3>
      <a:accent4>
        <a:srgbClr val="F76927"/>
      </a:accent4>
      <a:accent5>
        <a:srgbClr val="FBC016"/>
      </a:accent5>
      <a:accent6>
        <a:srgbClr val="EB3E35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telligent Process Automation (IPA) for Business by Slidesgo">
  <a:themeElements>
    <a:clrScheme name="Simple Light">
      <a:dk1>
        <a:srgbClr val="141414"/>
      </a:dk1>
      <a:lt1>
        <a:srgbClr val="FBFBFB"/>
      </a:lt1>
      <a:dk2>
        <a:srgbClr val="EEF0EB"/>
      </a:dk2>
      <a:lt2>
        <a:srgbClr val="BCB2B0"/>
      </a:lt2>
      <a:accent1>
        <a:srgbClr val="C4B9C8"/>
      </a:accent1>
      <a:accent2>
        <a:srgbClr val="5B3B5A"/>
      </a:accent2>
      <a:accent3>
        <a:srgbClr val="153243"/>
      </a:accent3>
      <a:accent4>
        <a:srgbClr val="284B63"/>
      </a:accent4>
      <a:accent5>
        <a:srgbClr val="AADDE0"/>
      </a:accent5>
      <a:accent6>
        <a:srgbClr val="535353"/>
      </a:accent6>
      <a:hlink>
        <a:srgbClr val="FBFB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Recruitment Process Seminar by Slidesgo">
  <a:themeElements>
    <a:clrScheme name="Simple Light">
      <a:dk1>
        <a:srgbClr val="0D0B0D"/>
      </a:dk1>
      <a:lt1>
        <a:srgbClr val="4E4E75"/>
      </a:lt1>
      <a:dk2>
        <a:srgbClr val="D7D9FD"/>
      </a:dk2>
      <a:lt2>
        <a:srgbClr val="EDEEFF"/>
      </a:lt2>
      <a:accent1>
        <a:srgbClr val="754FFA"/>
      </a:accent1>
      <a:accent2>
        <a:srgbClr val="B4BEFC"/>
      </a:accent2>
      <a:accent3>
        <a:srgbClr val="F0F0F0"/>
      </a:accent3>
      <a:accent4>
        <a:srgbClr val="F1CB5D"/>
      </a:accent4>
      <a:accent5>
        <a:srgbClr val="DD902F"/>
      </a:accent5>
      <a:accent6>
        <a:srgbClr val="DB4844"/>
      </a:accent6>
      <a:hlink>
        <a:srgbClr val="4E4E7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183</Words>
  <Application>Microsoft Office PowerPoint</Application>
  <PresentationFormat>On-screen Show (16:9)</PresentationFormat>
  <Paragraphs>69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8" baseType="lpstr">
      <vt:lpstr>Fira Sans Extra Condensed Medium</vt:lpstr>
      <vt:lpstr>Roboto Condensed Light</vt:lpstr>
      <vt:lpstr>Roboto</vt:lpstr>
      <vt:lpstr>Fira Sans Extra Condensed</vt:lpstr>
      <vt:lpstr>Oxygen</vt:lpstr>
      <vt:lpstr>Comfortaa Medium</vt:lpstr>
      <vt:lpstr>Arial</vt:lpstr>
      <vt:lpstr>Nunito</vt:lpstr>
      <vt:lpstr>Montserrat ExtraBold</vt:lpstr>
      <vt:lpstr>Mali</vt:lpstr>
      <vt:lpstr>Fira Sans</vt:lpstr>
      <vt:lpstr>Mali Medium</vt:lpstr>
      <vt:lpstr>Comfortaa</vt:lpstr>
      <vt:lpstr>Hiring Process Infographics by Slidesgo</vt:lpstr>
      <vt:lpstr>Intelligent Process Automation (IPA) for Business by Slidesgo</vt:lpstr>
      <vt:lpstr>Recruitment Process Seminar by Slidesgo</vt:lpstr>
      <vt:lpstr>HUSH HUSH Recruiter-Hiring Process</vt:lpstr>
      <vt:lpstr>PowerPoint Presentation</vt:lpstr>
      <vt:lpstr>APPLICATION WORK FLOW  </vt:lpstr>
      <vt:lpstr>Application |TEAM TASK ALLOTMENT </vt:lpstr>
      <vt:lpstr>CODE IMPLEMENTATION</vt:lpstr>
      <vt:lpstr>CODE IMPLEMENTATION</vt:lpstr>
      <vt:lpstr>CODE IMPLEMENTATION</vt:lpstr>
      <vt:lpstr>CODE IMPLEMENTATION</vt:lpstr>
      <vt:lpstr>CODE IMPLEMENTATION</vt:lpstr>
      <vt:lpstr>CODE IMPLEMENTATION</vt:lpstr>
      <vt:lpstr>FUTURE STEPS TO KEEP LEARNING</vt:lpstr>
      <vt:lpstr>VIELEN DANKE 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Hiring Process Infographics</dc:title>
  <dc:creator>Supriya</dc:creator>
  <cp:lastModifiedBy>Supriya</cp:lastModifiedBy>
  <cp:revision>20</cp:revision>
  <dcterms:modified xsi:type="dcterms:W3CDTF">2023-03-12T22:30:14Z</dcterms:modified>
</cp:coreProperties>
</file>